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5" r:id="rId5"/>
    <p:sldMasterId id="2147483681" r:id="rId6"/>
    <p:sldMasterId id="2147483675" r:id="rId7"/>
    <p:sldMasterId id="2147483818" r:id="rId8"/>
    <p:sldMasterId id="2147483908" r:id="rId9"/>
    <p:sldMasterId id="2147483919" r:id="rId10"/>
    <p:sldMasterId id="2147483921" r:id="rId11"/>
    <p:sldMasterId id="2147483923" r:id="rId12"/>
  </p:sldMasterIdLst>
  <p:notesMasterIdLst>
    <p:notesMasterId r:id="rId23"/>
  </p:notesMasterIdLst>
  <p:handoutMasterIdLst>
    <p:handoutMasterId r:id="rId24"/>
  </p:handoutMasterIdLst>
  <p:sldIdLst>
    <p:sldId id="256" r:id="rId13"/>
    <p:sldId id="404" r:id="rId14"/>
    <p:sldId id="405" r:id="rId15"/>
    <p:sldId id="397" r:id="rId16"/>
    <p:sldId id="400" r:id="rId17"/>
    <p:sldId id="283" r:id="rId18"/>
    <p:sldId id="326" r:id="rId19"/>
    <p:sldId id="275" r:id="rId20"/>
    <p:sldId id="406" r:id="rId21"/>
    <p:sldId id="401" r:id="rId22"/>
  </p:sldIdLst>
  <p:sldSz cx="9144000" cy="6858000" type="screen4x3"/>
  <p:notesSz cx="6669088" cy="987266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2">
          <p15:clr>
            <a:srgbClr val="A4A3A4"/>
          </p15:clr>
        </p15:guide>
        <p15:guide id="2" pos="7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6E1E"/>
    <a:srgbClr val="3C3C3B"/>
    <a:srgbClr val="E56C21"/>
    <a:srgbClr val="DF7221"/>
    <a:srgbClr val="DF6A21"/>
    <a:srgbClr val="E2802F"/>
    <a:srgbClr val="EE7F1C"/>
    <a:srgbClr val="D47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1" autoAdjust="0"/>
    <p:restoredTop sz="76870" autoAdjust="0"/>
  </p:normalViewPr>
  <p:slideViewPr>
    <p:cSldViewPr>
      <p:cViewPr varScale="1">
        <p:scale>
          <a:sx n="77" d="100"/>
          <a:sy n="77" d="100"/>
        </p:scale>
        <p:origin x="1482" y="48"/>
      </p:cViewPr>
      <p:guideLst>
        <p:guide orient="horz" pos="1392"/>
        <p:guide pos="7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31" d="100"/>
          <a:sy n="131" d="100"/>
        </p:scale>
        <p:origin x="-3896" y="-120"/>
      </p:cViewPr>
      <p:guideLst>
        <p:guide orient="horz" pos="3110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5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7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12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9838" y="0"/>
            <a:ext cx="2889250" cy="4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12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80056"/>
            <a:ext cx="2889250" cy="4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12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9838" y="9380056"/>
            <a:ext cx="2889250" cy="4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B3C8708-2DE1-4998-9698-C33DEC7F8510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806986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aseline="0">
                <a:latin typeface="Arial" charset="0"/>
                <a:ea typeface="ＭＳ Ｐゴシック" pitchFamily="112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9838" y="0"/>
            <a:ext cx="2889250" cy="4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aseline="0">
                <a:latin typeface="Arial" charset="0"/>
                <a:ea typeface="ＭＳ Ｐゴシック" pitchFamily="112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63600" y="739775"/>
            <a:ext cx="4941888" cy="3705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689239"/>
            <a:ext cx="4891088" cy="444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Klik om de tekststijl van het model te bewerken</a:t>
            </a:r>
          </a:p>
          <a:p>
            <a:pPr lvl="1"/>
            <a:r>
              <a:rPr lang="en-US" noProof="0"/>
              <a:t>Tweede niveau</a:t>
            </a:r>
          </a:p>
          <a:p>
            <a:pPr lvl="2"/>
            <a:r>
              <a:rPr lang="en-US" noProof="0"/>
              <a:t>Derde niveau</a:t>
            </a:r>
          </a:p>
          <a:p>
            <a:pPr lvl="3"/>
            <a:r>
              <a:rPr lang="en-US" noProof="0"/>
              <a:t>Vierde niveau</a:t>
            </a:r>
          </a:p>
          <a:p>
            <a:pPr lvl="4"/>
            <a:r>
              <a:rPr lang="en-US" noProof="0"/>
              <a:t>Vijfde niveau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0056"/>
            <a:ext cx="2889250" cy="4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aseline="0">
                <a:latin typeface="Arial" charset="0"/>
                <a:ea typeface="ＭＳ Ｐゴシック" pitchFamily="112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9838" y="9380056"/>
            <a:ext cx="2889250" cy="4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b" anchorCtr="0" compatLnSpc="1">
            <a:prstTxWarp prst="textNoShape">
              <a:avLst/>
            </a:prstTxWarp>
          </a:bodyPr>
          <a:lstStyle>
            <a:lvl1pPr algn="r">
              <a:defRPr sz="1200" baseline="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80C189C-A7C2-43ED-8967-BA5DE850A8C5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9870894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0C189C-A7C2-43ED-8967-BA5DE850A8C5}" type="slidenum">
              <a:rPr lang="nl-NL" altLang="nl-NL" smtClean="0"/>
              <a:pPr>
                <a:defRPr/>
              </a:pPr>
              <a:t>1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423940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0C189C-A7C2-43ED-8967-BA5DE850A8C5}" type="slidenum">
              <a:rPr lang="nl-NL" altLang="nl-NL" smtClean="0"/>
              <a:pPr>
                <a:defRPr/>
              </a:pPr>
              <a:t>6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98785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4000" y="4507200"/>
            <a:ext cx="7344000" cy="720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1043608" y="5229200"/>
            <a:ext cx="7786800" cy="36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273050"/>
            <a:ext cx="2709937" cy="1162050"/>
          </a:xfrm>
        </p:spPr>
        <p:txBody>
          <a:bodyPr anchor="b"/>
          <a:lstStyle>
            <a:lvl1pPr algn="l">
              <a:defRPr sz="2000" b="1">
                <a:solidFill>
                  <a:srgbClr val="EE7F00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332656"/>
            <a:ext cx="4957390" cy="579350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755576" y="1435100"/>
            <a:ext cx="270993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2DBC6-0B26-4309-A476-C714ED036B3E}" type="datetime1">
              <a:rPr lang="nl-NL" altLang="nl-NL" smtClean="0"/>
              <a:t>9-9-2020</a:t>
            </a:fld>
            <a:endParaRPr lang="nl-NL" altLang="nl-NL"/>
          </a:p>
        </p:txBody>
      </p:sp>
      <p:sp>
        <p:nvSpPr>
          <p:cNvPr id="6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BF3B6-78B6-4550-9082-3761E9FE0A83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EE7F00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319C6-2E31-4516-828A-BE1D1648A4B2}" type="datetime1">
              <a:rPr lang="nl-NL" altLang="nl-NL" smtClean="0"/>
              <a:t>9-9-2020</a:t>
            </a:fld>
            <a:endParaRPr lang="nl-NL" altLang="nl-NL"/>
          </a:p>
        </p:txBody>
      </p:sp>
      <p:sp>
        <p:nvSpPr>
          <p:cNvPr id="6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24BCC-A798-4948-AA14-C878B5FF65D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5648" y="766800"/>
            <a:ext cx="7786800" cy="648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 b="1">
                <a:solidFill>
                  <a:srgbClr val="EE7F00"/>
                </a:solidFill>
                <a:latin typeface="Arial"/>
                <a:cs typeface="Arial"/>
              </a:defRPr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45648" y="2059200"/>
            <a:ext cx="7858800" cy="410610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20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2000">
                <a:latin typeface="Arial"/>
                <a:cs typeface="Arial"/>
              </a:defRPr>
            </a:lvl4pPr>
            <a:lvl5pPr>
              <a:defRPr sz="2000">
                <a:latin typeface="Arial"/>
                <a:cs typeface="Arial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746168" y="1340808"/>
            <a:ext cx="7786800" cy="36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baseline="0"/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4AE20-F4FA-4CA8-81D0-B26A5EB130B8}" type="datetime1">
              <a:rPr lang="nl-NL" altLang="nl-NL" smtClean="0"/>
              <a:t>9-9-2020</a:t>
            </a:fld>
            <a:endParaRPr lang="nl-NL" altLang="nl-NL"/>
          </a:p>
        </p:txBody>
      </p:sp>
      <p:sp>
        <p:nvSpPr>
          <p:cNvPr id="6" name="Tijdelijke aanduiding voor voettekst 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8B90F-7687-4AE8-8EBA-CD994C80DF8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7E1C86-6DFF-4421-BF1D-DE318D741D3B}" type="datetime1">
              <a:rPr lang="nl-NL" smtClean="0"/>
              <a:t>9-9-2020</a:t>
            </a:fld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Academie voor Verpleegkunde</a:t>
            </a:r>
            <a:endParaRPr lang="nl-NL" b="0"/>
          </a:p>
        </p:txBody>
      </p:sp>
    </p:spTree>
    <p:extLst>
      <p:ext uri="{BB962C8B-B14F-4D97-AF65-F5344CB8AC3E}">
        <p14:creationId xmlns:p14="http://schemas.microsoft.com/office/powerpoint/2010/main" val="877145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el, tekst en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1043608" y="2132856"/>
            <a:ext cx="3452192" cy="39933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grafiek 3"/>
          <p:cNvSpPr>
            <a:spLocks noGrp="1"/>
          </p:cNvSpPr>
          <p:nvPr>
            <p:ph type="chart" sz="half" idx="2"/>
          </p:nvPr>
        </p:nvSpPr>
        <p:spPr>
          <a:xfrm>
            <a:off x="4648200" y="2132856"/>
            <a:ext cx="4038600" cy="3993307"/>
          </a:xfrm>
          <a:prstGeom prst="rect">
            <a:avLst/>
          </a:prstGeom>
        </p:spPr>
        <p:txBody>
          <a:bodyPr/>
          <a:lstStyle/>
          <a:p>
            <a:pPr lvl="0"/>
            <a:endParaRPr lang="nl-NL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22B6DC-97F3-4191-BD58-12D853911C5F}" type="datetime1">
              <a:rPr lang="nl-NL" smtClean="0"/>
              <a:t>9-9-2020</a:t>
            </a:fld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Academie voor Verpleegkunde</a:t>
            </a:r>
            <a:endParaRPr lang="nl-NL" b="0"/>
          </a:p>
        </p:txBody>
      </p:sp>
    </p:spTree>
    <p:extLst>
      <p:ext uri="{BB962C8B-B14F-4D97-AF65-F5344CB8AC3E}">
        <p14:creationId xmlns:p14="http://schemas.microsoft.com/office/powerpoint/2010/main" val="16394503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35696" y="766800"/>
            <a:ext cx="5616624" cy="648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>
                <a:solidFill>
                  <a:srgbClr val="EE7F00"/>
                </a:solidFill>
                <a:latin typeface="Arial"/>
                <a:cs typeface="Arial"/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835696" y="1772816"/>
            <a:ext cx="5616624" cy="22322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latin typeface="Arial"/>
                <a:cs typeface="Arial"/>
              </a:defRPr>
            </a:lvl1pPr>
            <a:lvl2pPr marL="457200" indent="0">
              <a:buFontTx/>
              <a:buNone/>
              <a:defRPr sz="1800">
                <a:latin typeface="Arial"/>
                <a:cs typeface="Arial"/>
              </a:defRPr>
            </a:lvl2pPr>
            <a:lvl3pPr marL="914400" indent="0">
              <a:buFontTx/>
              <a:buNone/>
              <a:defRPr sz="1800">
                <a:latin typeface="Arial"/>
                <a:cs typeface="Arial"/>
              </a:defRPr>
            </a:lvl3pPr>
            <a:lvl4pPr marL="1371600" indent="0">
              <a:buFontTx/>
              <a:buNone/>
              <a:defRPr sz="1800">
                <a:latin typeface="Arial"/>
                <a:cs typeface="Arial"/>
              </a:defRPr>
            </a:lvl4pPr>
            <a:lvl5pPr marL="1828800" indent="0">
              <a:buFontTx/>
              <a:buNone/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1835696" y="1340808"/>
            <a:ext cx="5616624" cy="36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baseline="0"/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5" name="Tijdelijke aanduiding voor dianumm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35331-4175-4797-B0AC-BD8144CCBAA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1E3CC-F92A-49C4-BEAC-367E9750AC27}" type="datetime1">
              <a:rPr lang="nl-NL" altLang="nl-NL" smtClean="0"/>
              <a:t>9-9-2020</a:t>
            </a:fld>
            <a:endParaRPr lang="nl-NL" altLang="nl-NL"/>
          </a:p>
        </p:txBody>
      </p:sp>
      <p:sp>
        <p:nvSpPr>
          <p:cNvPr id="7" name="Tijdelijke aanduiding voor voettekst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5648" y="766800"/>
            <a:ext cx="7786800" cy="648000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rgbClr val="EE7F00"/>
                </a:solidFill>
                <a:latin typeface="Arial"/>
                <a:cs typeface="Arial"/>
              </a:defRPr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45648" y="2059200"/>
            <a:ext cx="7858800" cy="4106104"/>
          </a:xfr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20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2000">
                <a:latin typeface="Arial"/>
                <a:cs typeface="Arial"/>
              </a:defRPr>
            </a:lvl4pPr>
            <a:lvl5pPr>
              <a:defRPr sz="2000">
                <a:latin typeface="Arial"/>
                <a:cs typeface="Arial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746168" y="1340808"/>
            <a:ext cx="7786800" cy="360000"/>
          </a:xfrm>
        </p:spPr>
        <p:txBody>
          <a:bodyPr>
            <a:noAutofit/>
          </a:bodyPr>
          <a:lstStyle>
            <a:lvl1pPr marL="0" indent="0">
              <a:buNone/>
              <a:defRPr sz="2000" b="1" baseline="0"/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5A0C3-4DB7-48C2-9698-E982FD7A7DA5}" type="datetime1">
              <a:rPr lang="nl-NL" altLang="nl-NL" smtClean="0"/>
              <a:t>9-9-2020</a:t>
            </a:fld>
            <a:endParaRPr lang="nl-NL" altLang="nl-NL"/>
          </a:p>
        </p:txBody>
      </p:sp>
      <p:sp>
        <p:nvSpPr>
          <p:cNvPr id="6" name="Tijdelijke aanduiding voor voettekst 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D9801-03AA-4061-8D7B-4771CA697AA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>
                <a:solidFill>
                  <a:srgbClr val="EE7F00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46601-7EC2-45C0-B12C-BF6E4C4F16C1}" type="datetime1">
              <a:rPr lang="nl-NL" altLang="nl-NL" smtClean="0"/>
              <a:t>9-9-2020</a:t>
            </a:fld>
            <a:endParaRPr lang="nl-NL" altLang="nl-NL"/>
          </a:p>
        </p:txBody>
      </p:sp>
      <p:sp>
        <p:nvSpPr>
          <p:cNvPr id="5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0BB44-D39D-42D9-BED4-9F4C5DF8168B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776864" cy="1143000"/>
          </a:xfrm>
        </p:spPr>
        <p:txBody>
          <a:bodyPr/>
          <a:lstStyle>
            <a:lvl1pPr>
              <a:defRPr b="1">
                <a:solidFill>
                  <a:srgbClr val="EE7F00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788024" y="1628800"/>
            <a:ext cx="3744416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755576" y="1628800"/>
            <a:ext cx="3744416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07C0B-8BA0-4826-9906-2811DF8D2789}" type="datetime1">
              <a:rPr lang="nl-NL" altLang="nl-NL" smtClean="0"/>
              <a:t>9-9-2020</a:t>
            </a:fld>
            <a:endParaRPr lang="nl-NL" altLang="nl-NL"/>
          </a:p>
        </p:txBody>
      </p:sp>
      <p:sp>
        <p:nvSpPr>
          <p:cNvPr id="6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3EB68-2041-4B8A-AFDB-B2D6FF8F9C10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273050"/>
            <a:ext cx="2709937" cy="1162050"/>
          </a:xfrm>
        </p:spPr>
        <p:txBody>
          <a:bodyPr anchor="b"/>
          <a:lstStyle>
            <a:lvl1pPr algn="l">
              <a:defRPr sz="2000" b="1">
                <a:solidFill>
                  <a:srgbClr val="EE7F00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332656"/>
            <a:ext cx="4957390" cy="579350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755576" y="1435100"/>
            <a:ext cx="270993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D5882-D31D-4DF6-94EC-2DB073737DCA}" type="datetime1">
              <a:rPr lang="nl-NL" altLang="nl-NL" smtClean="0"/>
              <a:t>9-9-2020</a:t>
            </a:fld>
            <a:endParaRPr lang="nl-NL" altLang="nl-NL"/>
          </a:p>
        </p:txBody>
      </p:sp>
      <p:sp>
        <p:nvSpPr>
          <p:cNvPr id="6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BF3B6-78B6-4550-9082-3761E9FE0A83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5648" y="766800"/>
            <a:ext cx="7786800" cy="648000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rgbClr val="EE7F00"/>
                </a:solidFill>
                <a:latin typeface="Arial"/>
                <a:cs typeface="Arial"/>
              </a:defRPr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45648" y="2059200"/>
            <a:ext cx="7858800" cy="4106104"/>
          </a:xfr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20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2000">
                <a:latin typeface="Arial"/>
                <a:cs typeface="Arial"/>
              </a:defRPr>
            </a:lvl4pPr>
            <a:lvl5pPr>
              <a:defRPr sz="2000">
                <a:latin typeface="Arial"/>
                <a:cs typeface="Arial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746168" y="1340808"/>
            <a:ext cx="7786800" cy="360000"/>
          </a:xfrm>
        </p:spPr>
        <p:txBody>
          <a:bodyPr>
            <a:noAutofit/>
          </a:bodyPr>
          <a:lstStyle>
            <a:lvl1pPr marL="0" indent="0">
              <a:buNone/>
              <a:defRPr sz="2000" b="1" baseline="0"/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5" name="Tijdelijke aanduiding voor dianumm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11DAA-E80A-45F1-A2D6-C2BE7919A10E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3F58F-0803-4452-A0BA-7BBD76832F56}" type="datetime1">
              <a:rPr lang="nl-NL" altLang="nl-NL" smtClean="0"/>
              <a:t>9-9-2020</a:t>
            </a:fld>
            <a:endParaRPr lang="nl-NL" altLang="nl-NL"/>
          </a:p>
        </p:txBody>
      </p:sp>
      <p:sp>
        <p:nvSpPr>
          <p:cNvPr id="7" name="Tijdelijke aanduiding voor voettekst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EE7F00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868AD-0645-4614-95CB-66FDA143DB31}" type="datetime1">
              <a:rPr lang="nl-NL" altLang="nl-NL" smtClean="0"/>
              <a:t>9-9-2020</a:t>
            </a:fld>
            <a:endParaRPr lang="nl-NL" altLang="nl-NL"/>
          </a:p>
        </p:txBody>
      </p:sp>
      <p:sp>
        <p:nvSpPr>
          <p:cNvPr id="6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24BCC-A798-4948-AA14-C878B5FF65D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5648" y="766800"/>
            <a:ext cx="7786800" cy="648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 b="1">
                <a:solidFill>
                  <a:srgbClr val="EE7F00"/>
                </a:solidFill>
                <a:latin typeface="Arial"/>
                <a:cs typeface="Arial"/>
              </a:defRPr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45648" y="2059200"/>
            <a:ext cx="7858800" cy="410610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20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2000">
                <a:latin typeface="Arial"/>
                <a:cs typeface="Arial"/>
              </a:defRPr>
            </a:lvl4pPr>
            <a:lvl5pPr>
              <a:defRPr sz="2000">
                <a:latin typeface="Arial"/>
                <a:cs typeface="Arial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746168" y="1340808"/>
            <a:ext cx="7786800" cy="36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baseline="0"/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5FA77-291D-45F0-B8EA-AAC0A424DE76}" type="datetime1">
              <a:rPr lang="nl-NL" altLang="nl-NL" smtClean="0"/>
              <a:t>9-9-2020</a:t>
            </a:fld>
            <a:endParaRPr lang="nl-NL" altLang="nl-NL"/>
          </a:p>
        </p:txBody>
      </p:sp>
      <p:sp>
        <p:nvSpPr>
          <p:cNvPr id="6" name="Tijdelijke aanduiding voor voettekst 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8B90F-7687-4AE8-8EBA-CD994C80DF8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F5E6CC-646C-4AD5-A2F2-F0347A74AB2B}" type="datetime1">
              <a:rPr lang="nl-NL" smtClean="0"/>
              <a:t>9-9-2020</a:t>
            </a:fld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Academie voor Verpleegkunde</a:t>
            </a:r>
          </a:p>
        </p:txBody>
      </p:sp>
    </p:spTree>
    <p:extLst>
      <p:ext uri="{BB962C8B-B14F-4D97-AF65-F5344CB8AC3E}">
        <p14:creationId xmlns:p14="http://schemas.microsoft.com/office/powerpoint/2010/main" val="8771456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el, tekst en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1043608" y="2132856"/>
            <a:ext cx="3452192" cy="39933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grafiek 3"/>
          <p:cNvSpPr>
            <a:spLocks noGrp="1"/>
          </p:cNvSpPr>
          <p:nvPr>
            <p:ph type="chart" sz="half" idx="2"/>
          </p:nvPr>
        </p:nvSpPr>
        <p:spPr>
          <a:xfrm>
            <a:off x="4648200" y="2132856"/>
            <a:ext cx="4038600" cy="3993307"/>
          </a:xfrm>
          <a:prstGeom prst="rect">
            <a:avLst/>
          </a:prstGeom>
        </p:spPr>
        <p:txBody>
          <a:bodyPr/>
          <a:lstStyle/>
          <a:p>
            <a:pPr lvl="0"/>
            <a:endParaRPr lang="nl-NL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B9D7B2-97B7-49BD-8583-22F07D0A46EA}" type="datetime1">
              <a:rPr lang="nl-NL" smtClean="0"/>
              <a:t>9-9-2020</a:t>
            </a:fld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Academie voor Verpleegkunde</a:t>
            </a:r>
          </a:p>
        </p:txBody>
      </p:sp>
    </p:spTree>
    <p:extLst>
      <p:ext uri="{BB962C8B-B14F-4D97-AF65-F5344CB8AC3E}">
        <p14:creationId xmlns:p14="http://schemas.microsoft.com/office/powerpoint/2010/main" val="1639450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0442238-E60C-4EEE-A459-762E0D6323AF}" type="datetime1">
              <a:rPr lang="nl-NL" smtClean="0"/>
              <a:t>9-9-2020</a:t>
            </a:fld>
            <a:endParaRPr lang="nl-NL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Academie voor Verpleegkunde</a:t>
            </a:r>
          </a:p>
        </p:txBody>
      </p:sp>
    </p:spTree>
    <p:extLst>
      <p:ext uri="{BB962C8B-B14F-4D97-AF65-F5344CB8AC3E}">
        <p14:creationId xmlns:p14="http://schemas.microsoft.com/office/powerpoint/2010/main" val="31072352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4000" y="4507200"/>
            <a:ext cx="7344000" cy="720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1043608" y="5229200"/>
            <a:ext cx="7786800" cy="36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6535369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5648" y="766800"/>
            <a:ext cx="7786800" cy="648000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rgbClr val="EE7F00"/>
                </a:solidFill>
                <a:latin typeface="Arial"/>
                <a:cs typeface="Arial"/>
              </a:defRPr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45648" y="2059200"/>
            <a:ext cx="7858800" cy="4106104"/>
          </a:xfr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20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2000">
                <a:latin typeface="Arial"/>
                <a:cs typeface="Arial"/>
              </a:defRPr>
            </a:lvl4pPr>
            <a:lvl5pPr>
              <a:defRPr sz="2000">
                <a:latin typeface="Arial"/>
                <a:cs typeface="Arial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746168" y="1340808"/>
            <a:ext cx="7786800" cy="360000"/>
          </a:xfrm>
        </p:spPr>
        <p:txBody>
          <a:bodyPr>
            <a:noAutofit/>
          </a:bodyPr>
          <a:lstStyle>
            <a:lvl1pPr marL="0" indent="0">
              <a:buNone/>
              <a:defRPr sz="2000" b="1" baseline="0"/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5" name="Tijdelijke aanduiding voor dianumm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11DAA-E80A-45F1-A2D6-C2BE7919A10E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67A5B-6D4F-4294-8D0E-AAD3849088A9}" type="datetime1">
              <a:rPr lang="nl-NL" altLang="nl-NL" smtClean="0"/>
              <a:t>9-9-2020</a:t>
            </a:fld>
            <a:endParaRPr lang="nl-NL" altLang="nl-NL"/>
          </a:p>
        </p:txBody>
      </p:sp>
      <p:sp>
        <p:nvSpPr>
          <p:cNvPr id="7" name="Tijdelijke aanduiding voor voettekst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46307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35696" y="766800"/>
            <a:ext cx="5616624" cy="648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>
                <a:solidFill>
                  <a:srgbClr val="EE7F00"/>
                </a:solidFill>
                <a:latin typeface="Arial"/>
                <a:cs typeface="Arial"/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835696" y="1772816"/>
            <a:ext cx="5616624" cy="22322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latin typeface="Arial"/>
                <a:cs typeface="Arial"/>
              </a:defRPr>
            </a:lvl1pPr>
            <a:lvl2pPr marL="457200" indent="0">
              <a:buFontTx/>
              <a:buNone/>
              <a:defRPr sz="1800">
                <a:latin typeface="Arial"/>
                <a:cs typeface="Arial"/>
              </a:defRPr>
            </a:lvl2pPr>
            <a:lvl3pPr marL="914400" indent="0">
              <a:buFontTx/>
              <a:buNone/>
              <a:defRPr sz="1800">
                <a:latin typeface="Arial"/>
                <a:cs typeface="Arial"/>
              </a:defRPr>
            </a:lvl3pPr>
            <a:lvl4pPr marL="1371600" indent="0">
              <a:buFontTx/>
              <a:buNone/>
              <a:defRPr sz="1800">
                <a:latin typeface="Arial"/>
                <a:cs typeface="Arial"/>
              </a:defRPr>
            </a:lvl4pPr>
            <a:lvl5pPr marL="1828800" indent="0">
              <a:buFontTx/>
              <a:buNone/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1835696" y="1340808"/>
            <a:ext cx="5616624" cy="36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baseline="0"/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5" name="Tijdelijke aanduiding voor dianumm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35331-4175-4797-B0AC-BD8144CCBAA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7B0EE-ECC1-44B7-8EBD-988F6B601B79}" type="datetime1">
              <a:rPr lang="nl-NL" altLang="nl-NL" smtClean="0"/>
              <a:t>9-9-2020</a:t>
            </a:fld>
            <a:endParaRPr lang="nl-NL" altLang="nl-NL"/>
          </a:p>
        </p:txBody>
      </p:sp>
      <p:sp>
        <p:nvSpPr>
          <p:cNvPr id="7" name="Tijdelijke aanduiding voor voettekst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313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5648" y="766800"/>
            <a:ext cx="7786800" cy="648000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rgbClr val="EE7F00"/>
                </a:solidFill>
                <a:latin typeface="Arial"/>
                <a:cs typeface="Arial"/>
              </a:defRPr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45648" y="2059200"/>
            <a:ext cx="7858800" cy="4106104"/>
          </a:xfr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20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2000">
                <a:latin typeface="Arial"/>
                <a:cs typeface="Arial"/>
              </a:defRPr>
            </a:lvl4pPr>
            <a:lvl5pPr>
              <a:defRPr sz="2000">
                <a:latin typeface="Arial"/>
                <a:cs typeface="Arial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746168" y="1340808"/>
            <a:ext cx="7786800" cy="360000"/>
          </a:xfrm>
        </p:spPr>
        <p:txBody>
          <a:bodyPr>
            <a:noAutofit/>
          </a:bodyPr>
          <a:lstStyle>
            <a:lvl1pPr marL="0" indent="0">
              <a:buNone/>
              <a:defRPr sz="2000" b="1" baseline="0"/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70889-6620-4133-B37F-7D4769AA8FEF}" type="datetime1">
              <a:rPr lang="nl-NL" altLang="nl-NL" smtClean="0"/>
              <a:t>9-9-2020</a:t>
            </a:fld>
            <a:endParaRPr lang="nl-NL" altLang="nl-NL"/>
          </a:p>
        </p:txBody>
      </p:sp>
      <p:sp>
        <p:nvSpPr>
          <p:cNvPr id="6" name="Tijdelijke aanduiding voor voettekst 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D9801-03AA-4061-8D7B-4771CA697AA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867972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>
                <a:solidFill>
                  <a:srgbClr val="EE7F00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3856D-D652-4F23-B9B0-CA014D011729}" type="datetime1">
              <a:rPr lang="nl-NL" altLang="nl-NL" smtClean="0"/>
              <a:t>9-9-2020</a:t>
            </a:fld>
            <a:endParaRPr lang="nl-NL" altLang="nl-NL"/>
          </a:p>
        </p:txBody>
      </p:sp>
      <p:sp>
        <p:nvSpPr>
          <p:cNvPr id="5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0BB44-D39D-42D9-BED4-9F4C5DF8168B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554966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>
                <a:solidFill>
                  <a:srgbClr val="EE7F00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4" name="Tijdelijke aanduiding voor dianumm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422B2-5D15-441F-B3EF-5FF7EAE1ED77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A73C3-9162-41A8-BC81-83FD2EED1815}" type="datetime1">
              <a:rPr lang="nl-NL" altLang="nl-NL" smtClean="0"/>
              <a:t>9-9-2020</a:t>
            </a:fld>
            <a:endParaRPr lang="nl-NL" altLang="nl-NL"/>
          </a:p>
        </p:txBody>
      </p:sp>
      <p:sp>
        <p:nvSpPr>
          <p:cNvPr id="6" name="Tijdelijke aanduiding voor voettekst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776864" cy="1143000"/>
          </a:xfrm>
        </p:spPr>
        <p:txBody>
          <a:bodyPr/>
          <a:lstStyle>
            <a:lvl1pPr>
              <a:defRPr b="1">
                <a:solidFill>
                  <a:srgbClr val="EE7F00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788024" y="1628800"/>
            <a:ext cx="3744416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755576" y="1628800"/>
            <a:ext cx="3744416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3B879-F912-449A-89BB-2A0232D2BFE4}" type="datetime1">
              <a:rPr lang="nl-NL" altLang="nl-NL" smtClean="0"/>
              <a:t>9-9-2020</a:t>
            </a:fld>
            <a:endParaRPr lang="nl-NL" altLang="nl-NL"/>
          </a:p>
        </p:txBody>
      </p:sp>
      <p:sp>
        <p:nvSpPr>
          <p:cNvPr id="6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3EB68-2041-4B8A-AFDB-B2D6FF8F9C10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2809841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273050"/>
            <a:ext cx="2709937" cy="1162050"/>
          </a:xfrm>
        </p:spPr>
        <p:txBody>
          <a:bodyPr anchor="b"/>
          <a:lstStyle>
            <a:lvl1pPr algn="l">
              <a:defRPr sz="2000" b="1">
                <a:solidFill>
                  <a:srgbClr val="EE7F00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332656"/>
            <a:ext cx="4957390" cy="579350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755576" y="1435100"/>
            <a:ext cx="270993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D4A1B-B57E-4605-84B8-B283F0B0FDBC}" type="datetime1">
              <a:rPr lang="nl-NL" altLang="nl-NL" smtClean="0"/>
              <a:t>9-9-2020</a:t>
            </a:fld>
            <a:endParaRPr lang="nl-NL" altLang="nl-NL"/>
          </a:p>
        </p:txBody>
      </p:sp>
      <p:sp>
        <p:nvSpPr>
          <p:cNvPr id="6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BF3B6-78B6-4550-9082-3761E9FE0A83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5554999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EE7F00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0DBA6-6FB0-40D5-81C2-15F7528C431D}" type="datetime1">
              <a:rPr lang="nl-NL" altLang="nl-NL" smtClean="0"/>
              <a:t>9-9-2020</a:t>
            </a:fld>
            <a:endParaRPr lang="nl-NL" altLang="nl-NL"/>
          </a:p>
        </p:txBody>
      </p:sp>
      <p:sp>
        <p:nvSpPr>
          <p:cNvPr id="6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24BCC-A798-4948-AA14-C878B5FF65D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692138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5648" y="766800"/>
            <a:ext cx="7786800" cy="648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 b="1">
                <a:solidFill>
                  <a:srgbClr val="EE7F00"/>
                </a:solidFill>
                <a:latin typeface="Arial"/>
                <a:cs typeface="Arial"/>
              </a:defRPr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45648" y="2059200"/>
            <a:ext cx="7858800" cy="410610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20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2000">
                <a:latin typeface="Arial"/>
                <a:cs typeface="Arial"/>
              </a:defRPr>
            </a:lvl4pPr>
            <a:lvl5pPr>
              <a:defRPr sz="2000">
                <a:latin typeface="Arial"/>
                <a:cs typeface="Arial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746168" y="1340808"/>
            <a:ext cx="7786800" cy="36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baseline="0"/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BD566-D240-4292-AA2C-48EE033A64B5}" type="datetime1">
              <a:rPr lang="nl-NL" altLang="nl-NL" smtClean="0"/>
              <a:t>9-9-2020</a:t>
            </a:fld>
            <a:endParaRPr lang="nl-NL" altLang="nl-NL"/>
          </a:p>
        </p:txBody>
      </p:sp>
      <p:sp>
        <p:nvSpPr>
          <p:cNvPr id="6" name="Tijdelijke aanduiding voor voettekst 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8B90F-7687-4AE8-8EBA-CD994C80DF8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010117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3D181E-171E-430F-9CB7-96797AC9C74E}" type="datetime1">
              <a:rPr lang="nl-NL" smtClean="0"/>
              <a:t>9-9-2020</a:t>
            </a:fld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Academie voor Verpleegkunde</a:t>
            </a:r>
          </a:p>
        </p:txBody>
      </p:sp>
    </p:spTree>
    <p:extLst>
      <p:ext uri="{BB962C8B-B14F-4D97-AF65-F5344CB8AC3E}">
        <p14:creationId xmlns:p14="http://schemas.microsoft.com/office/powerpoint/2010/main" val="21822845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el, tekst en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1043608" y="2132856"/>
            <a:ext cx="3452192" cy="39933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grafiek 3"/>
          <p:cNvSpPr>
            <a:spLocks noGrp="1"/>
          </p:cNvSpPr>
          <p:nvPr>
            <p:ph type="chart" sz="half" idx="2"/>
          </p:nvPr>
        </p:nvSpPr>
        <p:spPr>
          <a:xfrm>
            <a:off x="4648200" y="2132856"/>
            <a:ext cx="4038600" cy="3993307"/>
          </a:xfrm>
          <a:prstGeom prst="rect">
            <a:avLst/>
          </a:prstGeom>
        </p:spPr>
        <p:txBody>
          <a:bodyPr/>
          <a:lstStyle/>
          <a:p>
            <a:pPr lvl="0"/>
            <a:endParaRPr lang="nl-NL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FC6D2F-A927-4034-884A-E41315DEE6AD}" type="datetime1">
              <a:rPr lang="nl-NL" smtClean="0"/>
              <a:t>9-9-2020</a:t>
            </a:fld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Academie voor Verpleegkunde</a:t>
            </a:r>
          </a:p>
        </p:txBody>
      </p:sp>
    </p:spTree>
    <p:extLst>
      <p:ext uri="{BB962C8B-B14F-4D97-AF65-F5344CB8AC3E}">
        <p14:creationId xmlns:p14="http://schemas.microsoft.com/office/powerpoint/2010/main" val="1787069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330DA6-091F-4322-9742-0F21A52A3B54}" type="datetime1">
              <a:rPr lang="nl-NL" smtClean="0"/>
              <a:t>9-9-2020</a:t>
            </a:fld>
            <a:endParaRPr lang="nl-NL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Academie voor Verpleegkunde</a:t>
            </a:r>
          </a:p>
        </p:txBody>
      </p:sp>
    </p:spTree>
    <p:extLst>
      <p:ext uri="{BB962C8B-B14F-4D97-AF65-F5344CB8AC3E}">
        <p14:creationId xmlns:p14="http://schemas.microsoft.com/office/powerpoint/2010/main" val="3961500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776864" cy="1143000"/>
          </a:xfrm>
        </p:spPr>
        <p:txBody>
          <a:bodyPr/>
          <a:lstStyle>
            <a:lvl1pPr>
              <a:defRPr b="1">
                <a:solidFill>
                  <a:srgbClr val="EE7F00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788024" y="1628800"/>
            <a:ext cx="3744416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755576" y="1628800"/>
            <a:ext cx="3744416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dianumm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F9D2D-5A22-4365-BE2F-56FB0FB3517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32B1B-8FDD-4BF3-8F0D-9A393D92FD2D}" type="datetime1">
              <a:rPr lang="nl-NL" altLang="nl-NL" smtClean="0"/>
              <a:t>9-9-2020</a:t>
            </a:fld>
            <a:endParaRPr lang="nl-NL" altLang="nl-NL"/>
          </a:p>
        </p:txBody>
      </p:sp>
      <p:sp>
        <p:nvSpPr>
          <p:cNvPr id="7" name="Tijdelijke aanduiding voor voettekst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273050"/>
            <a:ext cx="2709937" cy="1162050"/>
          </a:xfrm>
        </p:spPr>
        <p:txBody>
          <a:bodyPr anchor="b"/>
          <a:lstStyle>
            <a:lvl1pPr algn="l">
              <a:defRPr sz="2000" b="1">
                <a:solidFill>
                  <a:srgbClr val="EE7F00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332656"/>
            <a:ext cx="4957390" cy="579350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755576" y="1435100"/>
            <a:ext cx="270993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5" name="Tijdelijke aanduiding voor dianumm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A1DB9-5180-42D9-B301-A702E8B46453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90D8F-57AA-48D3-9FFC-AFD48A007900}" type="datetime1">
              <a:rPr lang="nl-NL" altLang="nl-NL" smtClean="0"/>
              <a:t>9-9-2020</a:t>
            </a:fld>
            <a:endParaRPr lang="nl-NL" altLang="nl-NL"/>
          </a:p>
        </p:txBody>
      </p:sp>
      <p:sp>
        <p:nvSpPr>
          <p:cNvPr id="7" name="Tijdelijke aanduiding voor voettekst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EE7F00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5" name="Tijdelijke aanduiding voor dianumm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6B8FD-DB9B-4F27-BEEC-1D9E1029C79D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C2459-7F83-4699-AF77-AEC628A53DEF}" type="datetime1">
              <a:rPr lang="nl-NL" altLang="nl-NL" smtClean="0"/>
              <a:t>9-9-2020</a:t>
            </a:fld>
            <a:endParaRPr lang="nl-NL" altLang="nl-NL"/>
          </a:p>
        </p:txBody>
      </p:sp>
      <p:sp>
        <p:nvSpPr>
          <p:cNvPr id="7" name="Tijdelijke aanduiding voor voettekst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5648" y="766800"/>
            <a:ext cx="7786800" cy="648000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rgbClr val="EE7F00"/>
                </a:solidFill>
                <a:latin typeface="Arial"/>
                <a:cs typeface="Arial"/>
              </a:defRPr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45648" y="2059200"/>
            <a:ext cx="7858800" cy="4106104"/>
          </a:xfr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20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2000">
                <a:latin typeface="Arial"/>
                <a:cs typeface="Arial"/>
              </a:defRPr>
            </a:lvl4pPr>
            <a:lvl5pPr>
              <a:defRPr sz="2000">
                <a:latin typeface="Arial"/>
                <a:cs typeface="Arial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746168" y="1340808"/>
            <a:ext cx="7786800" cy="360000"/>
          </a:xfrm>
        </p:spPr>
        <p:txBody>
          <a:bodyPr>
            <a:noAutofit/>
          </a:bodyPr>
          <a:lstStyle>
            <a:lvl1pPr marL="0" indent="0">
              <a:buNone/>
              <a:defRPr sz="2000" b="1" baseline="0"/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D009C-D1DF-44FC-A5A1-20E8AEBF7155}" type="datetime1">
              <a:rPr lang="nl-NL" altLang="nl-NL" smtClean="0"/>
              <a:t>9-9-2020</a:t>
            </a:fld>
            <a:endParaRPr lang="nl-NL" altLang="nl-NL"/>
          </a:p>
        </p:txBody>
      </p:sp>
      <p:sp>
        <p:nvSpPr>
          <p:cNvPr id="6" name="Tijdelijke aanduiding voor voettekst 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D9801-03AA-4061-8D7B-4771CA697AA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>
                <a:solidFill>
                  <a:srgbClr val="EE7F00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0B868-B6B4-4F99-96F3-3B647408ECF4}" type="datetime1">
              <a:rPr lang="nl-NL" altLang="nl-NL" smtClean="0"/>
              <a:t>9-9-2020</a:t>
            </a:fld>
            <a:endParaRPr lang="nl-NL" altLang="nl-NL"/>
          </a:p>
        </p:txBody>
      </p:sp>
      <p:sp>
        <p:nvSpPr>
          <p:cNvPr id="5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0BB44-D39D-42D9-BED4-9F4C5DF8168B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776864" cy="1143000"/>
          </a:xfrm>
        </p:spPr>
        <p:txBody>
          <a:bodyPr/>
          <a:lstStyle>
            <a:lvl1pPr>
              <a:defRPr b="1">
                <a:solidFill>
                  <a:srgbClr val="EE7F00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788024" y="1628800"/>
            <a:ext cx="3744416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755576" y="1628800"/>
            <a:ext cx="3744416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293FA-B932-4904-A02D-A45C245A12B5}" type="datetime1">
              <a:rPr lang="nl-NL" altLang="nl-NL" smtClean="0"/>
              <a:t>9-9-2020</a:t>
            </a:fld>
            <a:endParaRPr lang="nl-NL" altLang="nl-NL"/>
          </a:p>
        </p:txBody>
      </p:sp>
      <p:sp>
        <p:nvSpPr>
          <p:cNvPr id="6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3EB68-2041-4B8A-AFDB-B2D6FF8F9C10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5.emf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5.emf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5.emf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55650" y="6356350"/>
            <a:ext cx="576263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 baseline="0" smtClean="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716B2DB8-D4D9-4B69-8725-DE7F5AF63754}" type="datetime1">
              <a:rPr lang="nl-NL" altLang="nl-NL" smtClean="0"/>
              <a:t>9-9-2020</a:t>
            </a:fld>
            <a:endParaRPr lang="nl-NL" alt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3"/>
          </p:nvPr>
        </p:nvSpPr>
        <p:spPr>
          <a:xfrm>
            <a:off x="1476375" y="6356350"/>
            <a:ext cx="273526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4"/>
          </p:nvPr>
        </p:nvSpPr>
        <p:spPr>
          <a:xfrm>
            <a:off x="7524750" y="6356350"/>
            <a:ext cx="1162050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0B0E9EA7-8518-4D20-AC80-F8AEBBADBC1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grpSp>
        <p:nvGrpSpPr>
          <p:cNvPr id="1029" name="Groeperen 5"/>
          <p:cNvGrpSpPr>
            <a:grpSpLocks/>
          </p:cNvGrpSpPr>
          <p:nvPr userDrawn="1"/>
        </p:nvGrpSpPr>
        <p:grpSpPr bwMode="auto">
          <a:xfrm>
            <a:off x="903288" y="4437063"/>
            <a:ext cx="8277225" cy="2016125"/>
            <a:chOff x="903802" y="4437112"/>
            <a:chExt cx="8276710" cy="2016224"/>
          </a:xfrm>
        </p:grpSpPr>
        <p:grpSp>
          <p:nvGrpSpPr>
            <p:cNvPr id="1031" name="Groeperen 4"/>
            <p:cNvGrpSpPr>
              <a:grpSpLocks/>
            </p:cNvGrpSpPr>
            <p:nvPr userDrawn="1"/>
          </p:nvGrpSpPr>
          <p:grpSpPr bwMode="auto">
            <a:xfrm>
              <a:off x="903802" y="4437112"/>
              <a:ext cx="8276710" cy="2016224"/>
              <a:chOff x="867290" y="2348880"/>
              <a:chExt cx="8276710" cy="2016224"/>
            </a:xfrm>
          </p:grpSpPr>
          <p:sp>
            <p:nvSpPr>
              <p:cNvPr id="3" name="Rechthoek 2"/>
              <p:cNvSpPr/>
              <p:nvPr userDrawn="1"/>
            </p:nvSpPr>
            <p:spPr>
              <a:xfrm>
                <a:off x="867290" y="2348880"/>
                <a:ext cx="7916369" cy="2016224"/>
              </a:xfrm>
              <a:prstGeom prst="rect">
                <a:avLst/>
              </a:prstGeom>
              <a:solidFill>
                <a:srgbClr val="E66E1E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nl-NL"/>
              </a:p>
            </p:txBody>
          </p:sp>
          <p:sp>
            <p:nvSpPr>
              <p:cNvPr id="11" name="Rechthoek 10"/>
              <p:cNvSpPr/>
              <p:nvPr userDrawn="1"/>
            </p:nvSpPr>
            <p:spPr>
              <a:xfrm>
                <a:off x="8104252" y="2636231"/>
                <a:ext cx="1039748" cy="1441521"/>
              </a:xfrm>
              <a:prstGeom prst="rect">
                <a:avLst/>
              </a:prstGeom>
              <a:solidFill>
                <a:srgbClr val="E66E1E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nl-NL"/>
              </a:p>
            </p:txBody>
          </p:sp>
        </p:grpSp>
        <p:pic>
          <p:nvPicPr>
            <p:cNvPr id="1032" name="Afbeelding 4"/>
            <p:cNvPicPr>
              <a:picLocks noChangeAspect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96802" y="5977501"/>
              <a:ext cx="14351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30" name="Afbeelding 14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79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755650" y="274638"/>
            <a:ext cx="77771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Titelstijl van model bewerken</a:t>
            </a:r>
          </a:p>
        </p:txBody>
      </p:sp>
      <p:sp>
        <p:nvSpPr>
          <p:cNvPr id="2051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755650" y="1600200"/>
            <a:ext cx="79311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tekststijl van het model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13" name="Tijdelijke aanduiding voor dianummer 8"/>
          <p:cNvSpPr>
            <a:spLocks noGrp="1"/>
          </p:cNvSpPr>
          <p:nvPr>
            <p:ph type="sldNum" sz="quarter" idx="4"/>
          </p:nvPr>
        </p:nvSpPr>
        <p:spPr>
          <a:xfrm>
            <a:off x="7524750" y="6356350"/>
            <a:ext cx="1162050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3B4A255F-DA00-44B9-8229-9FDCF63238E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55650" y="6356350"/>
            <a:ext cx="576263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 baseline="0" smtClean="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B9CFA753-62FC-4280-8A12-F746F6E0B2B0}" type="datetime1">
              <a:rPr lang="nl-NL" altLang="nl-NL" smtClean="0"/>
              <a:t>9-9-2020</a:t>
            </a:fld>
            <a:endParaRPr lang="nl-NL" altLang="nl-NL"/>
          </a:p>
        </p:txBody>
      </p:sp>
      <p:sp>
        <p:nvSpPr>
          <p:cNvPr id="12" name="Tijdelijke aanduiding voor voettekst 7"/>
          <p:cNvSpPr>
            <a:spLocks noGrp="1"/>
          </p:cNvSpPr>
          <p:nvPr>
            <p:ph type="ftr" sz="quarter" idx="3"/>
          </p:nvPr>
        </p:nvSpPr>
        <p:spPr>
          <a:xfrm>
            <a:off x="1403350" y="6356350"/>
            <a:ext cx="27368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pic>
        <p:nvPicPr>
          <p:cNvPr id="2055" name="Afbeelding 1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1638" y="6453188"/>
            <a:ext cx="3213100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hthoek 14"/>
          <p:cNvSpPr/>
          <p:nvPr userDrawn="1"/>
        </p:nvSpPr>
        <p:spPr>
          <a:xfrm>
            <a:off x="755650" y="-109538"/>
            <a:ext cx="7777163" cy="433388"/>
          </a:xfrm>
          <a:prstGeom prst="rect">
            <a:avLst/>
          </a:prstGeom>
          <a:solidFill>
            <a:srgbClr val="E66E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C3C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755650" y="274638"/>
            <a:ext cx="77771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Titelstijl van model bewerken</a:t>
            </a:r>
          </a:p>
        </p:txBody>
      </p:sp>
      <p:sp>
        <p:nvSpPr>
          <p:cNvPr id="3075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755650" y="1600200"/>
            <a:ext cx="79311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tekststijl van het model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55650" y="6356350"/>
            <a:ext cx="576263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 baseline="0" smtClean="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7B0C5526-2AFE-4171-A1F4-DBB5A6F851F2}" type="datetime1">
              <a:rPr lang="nl-NL" altLang="nl-NL" smtClean="0"/>
              <a:t>9-9-2020</a:t>
            </a:fld>
            <a:endParaRPr lang="nl-NL" alt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3"/>
          </p:nvPr>
        </p:nvSpPr>
        <p:spPr>
          <a:xfrm>
            <a:off x="1403350" y="6356350"/>
            <a:ext cx="27368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4"/>
          </p:nvPr>
        </p:nvSpPr>
        <p:spPr>
          <a:xfrm>
            <a:off x="7524750" y="6356350"/>
            <a:ext cx="1162050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27548037-E91B-4A7E-A8AB-56F9B22B64E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pic>
        <p:nvPicPr>
          <p:cNvPr id="3079" name="Afbeelding 1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11638" y="6453188"/>
            <a:ext cx="3213100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hthoek 9"/>
          <p:cNvSpPr/>
          <p:nvPr userDrawn="1"/>
        </p:nvSpPr>
        <p:spPr>
          <a:xfrm>
            <a:off x="755650" y="-109538"/>
            <a:ext cx="7777163" cy="433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4" r:id="rId7"/>
    <p:sldLayoutId id="2147483906" r:id="rId8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EE7F00"/>
          </a:solidFill>
          <a:latin typeface="Arial"/>
          <a:ea typeface="ＭＳ Ｐゴシック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EE7F00"/>
          </a:solidFill>
          <a:latin typeface="Arial" charset="0"/>
          <a:ea typeface="ＭＳ Ｐゴシック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EE7F00"/>
          </a:solidFill>
          <a:latin typeface="Arial" charset="0"/>
          <a:ea typeface="ＭＳ Ｐゴシック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EE7F00"/>
          </a:solidFill>
          <a:latin typeface="Arial" charset="0"/>
          <a:ea typeface="ＭＳ Ｐゴシック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EE7F0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000">
          <a:solidFill>
            <a:srgbClr val="EE7F00"/>
          </a:solidFill>
          <a:latin typeface="Arial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000">
          <a:solidFill>
            <a:srgbClr val="EE7F00"/>
          </a:solidFill>
          <a:latin typeface="Arial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000">
          <a:solidFill>
            <a:srgbClr val="EE7F00"/>
          </a:solidFill>
          <a:latin typeface="Arial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000">
          <a:solidFill>
            <a:srgbClr val="EE7F00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bg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bg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bg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000" kern="1200">
          <a:solidFill>
            <a:schemeClr val="bg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6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dianummer 8"/>
          <p:cNvSpPr>
            <a:spLocks noGrp="1"/>
          </p:cNvSpPr>
          <p:nvPr>
            <p:ph type="sldNum" sz="quarter" idx="4"/>
          </p:nvPr>
        </p:nvSpPr>
        <p:spPr>
          <a:xfrm>
            <a:off x="7524750" y="6356350"/>
            <a:ext cx="1162050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43356D11-879B-4AF5-B6D7-4C337270D9A5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55650" y="6356350"/>
            <a:ext cx="576263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 baseline="0" smtClean="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8F9EDA12-60BD-4047-9558-67EB15677D86}" type="datetime1">
              <a:rPr lang="nl-NL" altLang="nl-NL" smtClean="0"/>
              <a:t>9-9-2020</a:t>
            </a:fld>
            <a:endParaRPr lang="nl-NL" altLang="nl-NL"/>
          </a:p>
        </p:txBody>
      </p:sp>
      <p:sp>
        <p:nvSpPr>
          <p:cNvPr id="12" name="Tijdelijke aanduiding voor voettekst 7"/>
          <p:cNvSpPr>
            <a:spLocks noGrp="1"/>
          </p:cNvSpPr>
          <p:nvPr>
            <p:ph type="ftr" sz="quarter" idx="3"/>
          </p:nvPr>
        </p:nvSpPr>
        <p:spPr>
          <a:xfrm>
            <a:off x="1403350" y="6356350"/>
            <a:ext cx="27368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pic>
        <p:nvPicPr>
          <p:cNvPr id="4101" name="Afbeelding 1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6453188"/>
            <a:ext cx="3213100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02" name="Groeperen 2"/>
          <p:cNvGrpSpPr>
            <a:grpSpLocks/>
          </p:cNvGrpSpPr>
          <p:nvPr userDrawn="1"/>
        </p:nvGrpSpPr>
        <p:grpSpPr bwMode="auto">
          <a:xfrm>
            <a:off x="1692275" y="0"/>
            <a:ext cx="5903913" cy="4162425"/>
            <a:chOff x="1692275" y="0"/>
            <a:chExt cx="5903913" cy="4162425"/>
          </a:xfrm>
        </p:grpSpPr>
        <p:sp>
          <p:nvSpPr>
            <p:cNvPr id="2" name="Rechthoek 1"/>
            <p:cNvSpPr>
              <a:spLocks noChangeArrowheads="1"/>
            </p:cNvSpPr>
            <p:nvPr userDrawn="1"/>
          </p:nvSpPr>
          <p:spPr bwMode="auto">
            <a:xfrm>
              <a:off x="2555875" y="0"/>
              <a:ext cx="4132263" cy="561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4" name="Rechthoek 13"/>
            <p:cNvSpPr/>
            <p:nvPr userDrawn="1"/>
          </p:nvSpPr>
          <p:spPr bwMode="auto">
            <a:xfrm>
              <a:off x="1692275" y="417513"/>
              <a:ext cx="5903913" cy="3744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</p:grpSp>
      <p:pic>
        <p:nvPicPr>
          <p:cNvPr id="4103" name="Afbeelding 1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6453188"/>
            <a:ext cx="3213100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C3C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755650" y="274638"/>
            <a:ext cx="77771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Titelstijl van model bewerken</a:t>
            </a:r>
          </a:p>
        </p:txBody>
      </p:sp>
      <p:sp>
        <p:nvSpPr>
          <p:cNvPr id="3075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755650" y="1600200"/>
            <a:ext cx="79311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tekststijl van het model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55650" y="6356350"/>
            <a:ext cx="576263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 baseline="0" smtClean="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16DE3E19-C53E-4D29-9C67-5E6954D6FDE4}" type="datetime1">
              <a:rPr lang="nl-NL" altLang="nl-NL" smtClean="0"/>
              <a:t>9-9-2020</a:t>
            </a:fld>
            <a:endParaRPr lang="nl-NL" alt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3"/>
          </p:nvPr>
        </p:nvSpPr>
        <p:spPr>
          <a:xfrm>
            <a:off x="1403350" y="6356350"/>
            <a:ext cx="27368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4"/>
          </p:nvPr>
        </p:nvSpPr>
        <p:spPr>
          <a:xfrm>
            <a:off x="7524750" y="6356350"/>
            <a:ext cx="1162050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27548037-E91B-4A7E-A8AB-56F9B22B64E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pic>
        <p:nvPicPr>
          <p:cNvPr id="3079" name="Afbeelding 1"/>
          <p:cNvPicPr>
            <a:picLocks noChangeAspect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11638" y="6453188"/>
            <a:ext cx="3213100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hthoek 9"/>
          <p:cNvSpPr/>
          <p:nvPr userDrawn="1"/>
        </p:nvSpPr>
        <p:spPr>
          <a:xfrm>
            <a:off x="755650" y="-109538"/>
            <a:ext cx="7777163" cy="433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nl-NL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7" r:id="rId8"/>
    <p:sldLayoutId id="2147483918" r:id="rId9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EE7F00"/>
          </a:solidFill>
          <a:latin typeface="Arial"/>
          <a:ea typeface="ＭＳ Ｐゴシック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EE7F00"/>
          </a:solidFill>
          <a:latin typeface="Arial" charset="0"/>
          <a:ea typeface="ＭＳ Ｐゴシック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EE7F00"/>
          </a:solidFill>
          <a:latin typeface="Arial" charset="0"/>
          <a:ea typeface="ＭＳ Ｐゴシック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EE7F00"/>
          </a:solidFill>
          <a:latin typeface="Arial" charset="0"/>
          <a:ea typeface="ＭＳ Ｐゴシック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EE7F0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000">
          <a:solidFill>
            <a:srgbClr val="EE7F00"/>
          </a:solidFill>
          <a:latin typeface="Arial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000">
          <a:solidFill>
            <a:srgbClr val="EE7F00"/>
          </a:solidFill>
          <a:latin typeface="Arial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000">
          <a:solidFill>
            <a:srgbClr val="EE7F00"/>
          </a:solidFill>
          <a:latin typeface="Arial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000">
          <a:solidFill>
            <a:srgbClr val="EE7F00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bg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bg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bg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000" kern="1200">
          <a:solidFill>
            <a:schemeClr val="bg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55650" y="6356350"/>
            <a:ext cx="576263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 baseline="0" smtClean="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C21EEA3B-CB33-455D-912C-5767DD68711C}" type="datetime1">
              <a:rPr lang="nl-NL" altLang="nl-NL" smtClean="0"/>
              <a:t>9-9-2020</a:t>
            </a:fld>
            <a:endParaRPr lang="nl-NL" alt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3"/>
          </p:nvPr>
        </p:nvSpPr>
        <p:spPr>
          <a:xfrm>
            <a:off x="1476375" y="6356350"/>
            <a:ext cx="273526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4"/>
          </p:nvPr>
        </p:nvSpPr>
        <p:spPr>
          <a:xfrm>
            <a:off x="7524750" y="6356350"/>
            <a:ext cx="1162050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0B0E9EA7-8518-4D20-AC80-F8AEBBADBC1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grpSp>
        <p:nvGrpSpPr>
          <p:cNvPr id="1029" name="Groeperen 5"/>
          <p:cNvGrpSpPr>
            <a:grpSpLocks/>
          </p:cNvGrpSpPr>
          <p:nvPr userDrawn="1"/>
        </p:nvGrpSpPr>
        <p:grpSpPr bwMode="auto">
          <a:xfrm>
            <a:off x="903288" y="4437063"/>
            <a:ext cx="8277225" cy="2016125"/>
            <a:chOff x="903802" y="4437112"/>
            <a:chExt cx="8276710" cy="2016224"/>
          </a:xfrm>
        </p:grpSpPr>
        <p:grpSp>
          <p:nvGrpSpPr>
            <p:cNvPr id="1031" name="Groeperen 4"/>
            <p:cNvGrpSpPr>
              <a:grpSpLocks/>
            </p:cNvGrpSpPr>
            <p:nvPr userDrawn="1"/>
          </p:nvGrpSpPr>
          <p:grpSpPr bwMode="auto">
            <a:xfrm>
              <a:off x="903802" y="4437112"/>
              <a:ext cx="8276710" cy="2016224"/>
              <a:chOff x="867290" y="2348880"/>
              <a:chExt cx="8276710" cy="2016224"/>
            </a:xfrm>
          </p:grpSpPr>
          <p:sp>
            <p:nvSpPr>
              <p:cNvPr id="3" name="Rechthoek 2"/>
              <p:cNvSpPr/>
              <p:nvPr userDrawn="1"/>
            </p:nvSpPr>
            <p:spPr>
              <a:xfrm>
                <a:off x="867290" y="2348880"/>
                <a:ext cx="7916369" cy="2016224"/>
              </a:xfrm>
              <a:prstGeom prst="rect">
                <a:avLst/>
              </a:prstGeom>
              <a:solidFill>
                <a:srgbClr val="E66E1E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nl-NL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Rechthoek 10"/>
              <p:cNvSpPr/>
              <p:nvPr userDrawn="1"/>
            </p:nvSpPr>
            <p:spPr>
              <a:xfrm>
                <a:off x="8104252" y="2636231"/>
                <a:ext cx="1039748" cy="1441521"/>
              </a:xfrm>
              <a:prstGeom prst="rect">
                <a:avLst/>
              </a:prstGeom>
              <a:solidFill>
                <a:srgbClr val="E66E1E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nl-NL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032" name="Afbeelding 4"/>
            <p:cNvPicPr>
              <a:picLocks noChangeAspect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96802" y="5977501"/>
              <a:ext cx="14351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30" name="Afbeelding 14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79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5564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34" r:id="rId2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6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dianummer 8"/>
          <p:cNvSpPr>
            <a:spLocks noGrp="1"/>
          </p:cNvSpPr>
          <p:nvPr>
            <p:ph type="sldNum" sz="quarter" idx="4"/>
          </p:nvPr>
        </p:nvSpPr>
        <p:spPr>
          <a:xfrm>
            <a:off x="7524750" y="6356350"/>
            <a:ext cx="1162050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43356D11-879B-4AF5-B6D7-4C337270D9A5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55650" y="6356350"/>
            <a:ext cx="576263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 baseline="0" smtClean="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B649EA1F-94CC-4098-B023-728A7CB0B62A}" type="datetime1">
              <a:rPr lang="nl-NL" altLang="nl-NL" smtClean="0"/>
              <a:t>9-9-2020</a:t>
            </a:fld>
            <a:endParaRPr lang="nl-NL" altLang="nl-NL"/>
          </a:p>
        </p:txBody>
      </p:sp>
      <p:sp>
        <p:nvSpPr>
          <p:cNvPr id="12" name="Tijdelijke aanduiding voor voettekst 7"/>
          <p:cNvSpPr>
            <a:spLocks noGrp="1"/>
          </p:cNvSpPr>
          <p:nvPr>
            <p:ph type="ftr" sz="quarter" idx="3"/>
          </p:nvPr>
        </p:nvSpPr>
        <p:spPr>
          <a:xfrm>
            <a:off x="1403350" y="6356350"/>
            <a:ext cx="27368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101" name="Afbeelding 1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6453188"/>
            <a:ext cx="3213100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02" name="Groeperen 2"/>
          <p:cNvGrpSpPr>
            <a:grpSpLocks/>
          </p:cNvGrpSpPr>
          <p:nvPr userDrawn="1"/>
        </p:nvGrpSpPr>
        <p:grpSpPr bwMode="auto">
          <a:xfrm>
            <a:off x="1692275" y="0"/>
            <a:ext cx="5903913" cy="4162425"/>
            <a:chOff x="1692275" y="0"/>
            <a:chExt cx="5903913" cy="4162425"/>
          </a:xfrm>
        </p:grpSpPr>
        <p:sp>
          <p:nvSpPr>
            <p:cNvPr id="2" name="Rechthoek 1"/>
            <p:cNvSpPr>
              <a:spLocks noChangeArrowheads="1"/>
            </p:cNvSpPr>
            <p:nvPr userDrawn="1"/>
          </p:nvSpPr>
          <p:spPr bwMode="auto">
            <a:xfrm>
              <a:off x="2555875" y="0"/>
              <a:ext cx="4132263" cy="561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hthoek 13"/>
            <p:cNvSpPr/>
            <p:nvPr userDrawn="1"/>
          </p:nvSpPr>
          <p:spPr bwMode="auto">
            <a:xfrm>
              <a:off x="1692275" y="417513"/>
              <a:ext cx="5903913" cy="3744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prstClr val="white"/>
                </a:solidFill>
              </a:endParaRPr>
            </a:p>
          </p:txBody>
        </p:sp>
      </p:grpSp>
      <p:pic>
        <p:nvPicPr>
          <p:cNvPr id="4103" name="Afbeelding 1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6453188"/>
            <a:ext cx="3213100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948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C3C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755650" y="274638"/>
            <a:ext cx="77771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Titelstijl van model bewerken</a:t>
            </a:r>
          </a:p>
        </p:txBody>
      </p:sp>
      <p:sp>
        <p:nvSpPr>
          <p:cNvPr id="3075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755650" y="1600200"/>
            <a:ext cx="79311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tekststijl van het model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55650" y="6356350"/>
            <a:ext cx="576263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 baseline="0" smtClean="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2FDEE654-CBF0-45FD-8309-6787BEF95660}" type="datetime1">
              <a:rPr lang="nl-NL" altLang="nl-NL" smtClean="0"/>
              <a:t>9-9-2020</a:t>
            </a:fld>
            <a:endParaRPr lang="nl-NL" alt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3"/>
          </p:nvPr>
        </p:nvSpPr>
        <p:spPr>
          <a:xfrm>
            <a:off x="1403350" y="6356350"/>
            <a:ext cx="27368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4"/>
          </p:nvPr>
        </p:nvSpPr>
        <p:spPr>
          <a:xfrm>
            <a:off x="7524750" y="6356350"/>
            <a:ext cx="1162050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27548037-E91B-4A7E-A8AB-56F9B22B64E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pic>
        <p:nvPicPr>
          <p:cNvPr id="3079" name="Afbeelding 1"/>
          <p:cNvPicPr>
            <a:picLocks noChangeAspect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11638" y="6453188"/>
            <a:ext cx="3213100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hthoek 9"/>
          <p:cNvSpPr/>
          <p:nvPr userDrawn="1"/>
        </p:nvSpPr>
        <p:spPr>
          <a:xfrm>
            <a:off x="755650" y="-109538"/>
            <a:ext cx="7777163" cy="433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58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2" r:id="rId8"/>
    <p:sldLayoutId id="2147483933" r:id="rId9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EE7F00"/>
          </a:solidFill>
          <a:latin typeface="Arial"/>
          <a:ea typeface="ＭＳ Ｐゴシック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EE7F00"/>
          </a:solidFill>
          <a:latin typeface="Arial" charset="0"/>
          <a:ea typeface="ＭＳ Ｐゴシック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EE7F00"/>
          </a:solidFill>
          <a:latin typeface="Arial" charset="0"/>
          <a:ea typeface="ＭＳ Ｐゴシック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EE7F00"/>
          </a:solidFill>
          <a:latin typeface="Arial" charset="0"/>
          <a:ea typeface="ＭＳ Ｐゴシック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EE7F0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000">
          <a:solidFill>
            <a:srgbClr val="EE7F00"/>
          </a:solidFill>
          <a:latin typeface="Arial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000">
          <a:solidFill>
            <a:srgbClr val="EE7F00"/>
          </a:solidFill>
          <a:latin typeface="Arial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000">
          <a:solidFill>
            <a:srgbClr val="EE7F00"/>
          </a:solidFill>
          <a:latin typeface="Arial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000">
          <a:solidFill>
            <a:srgbClr val="EE7F00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bg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bg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bg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000" kern="1200">
          <a:solidFill>
            <a:schemeClr val="bg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el 1"/>
          <p:cNvSpPr>
            <a:spLocks noGrp="1"/>
          </p:cNvSpPr>
          <p:nvPr>
            <p:ph type="title"/>
          </p:nvPr>
        </p:nvSpPr>
        <p:spPr bwMode="auto">
          <a:xfrm>
            <a:off x="1044575" y="4506913"/>
            <a:ext cx="7343775" cy="7207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nl-NL" altLang="nl-NL" dirty="0">
                <a:latin typeface="Arial" pitchFamily="34" charset="0"/>
                <a:ea typeface="ＭＳ Ｐゴシック" pitchFamily="34" charset="-128"/>
              </a:rPr>
              <a:t>Academie voor Verpleegkunde</a:t>
            </a:r>
          </a:p>
        </p:txBody>
      </p:sp>
      <p:sp>
        <p:nvSpPr>
          <p:cNvPr id="6147" name="Tijdelijke aanduiding voor tekst 2"/>
          <p:cNvSpPr>
            <a:spLocks noGrp="1"/>
          </p:cNvSpPr>
          <p:nvPr>
            <p:ph type="body" sz="quarter" idx="13"/>
          </p:nvPr>
        </p:nvSpPr>
        <p:spPr bwMode="auto">
          <a:xfrm>
            <a:off x="1042988" y="5085184"/>
            <a:ext cx="7786687" cy="50440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nl-NL" b="1" dirty="0"/>
              <a:t>master Advanced </a:t>
            </a:r>
            <a:r>
              <a:rPr lang="nl-NL" b="1" dirty="0" err="1"/>
              <a:t>Nursing</a:t>
            </a:r>
            <a:r>
              <a:rPr lang="nl-NL" b="1" dirty="0"/>
              <a:t> </a:t>
            </a:r>
            <a:r>
              <a:rPr lang="nl-NL" b="1" dirty="0" err="1"/>
              <a:t>Practice</a:t>
            </a:r>
            <a:endParaRPr lang="nl-NL" b="1" dirty="0"/>
          </a:p>
          <a:p>
            <a:pPr algn="ctr"/>
            <a:r>
              <a:rPr lang="nl-NL" b="1" dirty="0">
                <a:solidFill>
                  <a:schemeClr val="bg1"/>
                </a:solidFill>
              </a:rPr>
              <a:t>Cohort 2020-2022</a:t>
            </a:r>
          </a:p>
          <a:p>
            <a:pPr algn="ctr"/>
            <a:r>
              <a:rPr lang="nl-NL" sz="3200" b="1" dirty="0"/>
              <a:t>Opleiden in de praktijk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6DC4345-7E31-4197-A24D-C486234A01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71"/>
    </mc:Choice>
    <mc:Fallback>
      <p:transition spd="slow" advTm="45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VRAGEN?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C74E163-F97E-4033-A8DC-75DB351738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45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28"/>
    </mc:Choice>
    <mc:Fallback>
      <p:transition spd="slow" advTm="17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A706702-3F92-4190-B5CB-1EC934C2E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Praktijkleren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301B214-E479-4AC2-A1CC-3EC004ECE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40 </a:t>
            </a:r>
            <a:r>
              <a:rPr lang="nl-NL" dirty="0" err="1"/>
              <a:t>credits</a:t>
            </a:r>
            <a:r>
              <a:rPr lang="nl-NL" dirty="0"/>
              <a:t> per jaar</a:t>
            </a:r>
          </a:p>
          <a:p>
            <a:r>
              <a:rPr lang="nl-NL" dirty="0"/>
              <a:t>Opleidingsplan = praktijkcurriculum m.b.t. basis- en deskundigheidsprofiel</a:t>
            </a:r>
          </a:p>
          <a:p>
            <a:r>
              <a:rPr lang="nl-NL" dirty="0"/>
              <a:t>Leidraad voor vios</a:t>
            </a:r>
          </a:p>
          <a:p>
            <a:r>
              <a:rPr lang="nl-NL" dirty="0"/>
              <a:t>Onderwerp van begeleidingsgesprekken</a:t>
            </a:r>
          </a:p>
          <a:p>
            <a:r>
              <a:rPr lang="nl-NL" dirty="0"/>
              <a:t>Eindbeoordeling jaar 1 en 2:</a:t>
            </a:r>
          </a:p>
          <a:p>
            <a:pPr lvl="1"/>
            <a:r>
              <a:rPr lang="nl-NL" dirty="0"/>
              <a:t>Functioneren in de praktijk</a:t>
            </a:r>
          </a:p>
          <a:p>
            <a:endParaRPr lang="nl-NL" sz="2400" dirty="0"/>
          </a:p>
          <a:p>
            <a:endParaRPr lang="nl-NL" sz="2400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EEAE3530-B2B9-43F3-9EB1-AEE2ACA368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6C785BB-E026-41A0-9BAD-72A9825D71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22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251"/>
    </mc:Choice>
    <mc:Fallback>
      <p:transition spd="slow" advTm="135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D20B8B8-1C14-4D10-9607-4F55B770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Handleiding en toetsboek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AA565ED7-539B-4C26-808D-B1B33FAD4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Handleiding Praktijkleren</a:t>
            </a:r>
          </a:p>
          <a:p>
            <a:pPr lvl="1"/>
            <a:r>
              <a:rPr lang="nl-NL" dirty="0"/>
              <a:t>Voortgangs- en beoordelingsgesprekken, portfolio, POP, </a:t>
            </a:r>
            <a:r>
              <a:rPr lang="nl-NL" dirty="0" err="1"/>
              <a:t>self</a:t>
            </a:r>
            <a:r>
              <a:rPr lang="nl-NL" dirty="0"/>
              <a:t>-assessments en reflectie, KBA-kaarten</a:t>
            </a:r>
          </a:p>
          <a:p>
            <a:r>
              <a:rPr lang="nl-NL" dirty="0"/>
              <a:t>Toetsboek</a:t>
            </a:r>
          </a:p>
          <a:p>
            <a:pPr lvl="1"/>
            <a:r>
              <a:rPr lang="nl-NL" dirty="0"/>
              <a:t>Alle verplichte bewijsstukken</a:t>
            </a:r>
          </a:p>
          <a:p>
            <a:pPr lvl="1"/>
            <a:r>
              <a:rPr lang="nl-NL" dirty="0"/>
              <a:t>Beschrijving en beoordelingsformulieren</a:t>
            </a:r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D9FBCBDF-1F89-48FE-9262-E6FCA545EF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61F6609-CB0C-480E-8539-A9F9AA1603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0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436"/>
    </mc:Choice>
    <mc:Fallback>
      <p:transition spd="slow" advTm="103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KBA’s</a:t>
            </a:r>
            <a:r>
              <a:rPr lang="nl-NL" dirty="0"/>
              <a:t> en geldigheid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KBA’s</a:t>
            </a:r>
            <a:endParaRPr lang="nl-NL" dirty="0"/>
          </a:p>
          <a:p>
            <a:r>
              <a:rPr lang="nl-NL" dirty="0"/>
              <a:t>Twee </a:t>
            </a:r>
            <a:r>
              <a:rPr lang="nl-NL" dirty="0" err="1"/>
              <a:t>scoringssystematieken</a:t>
            </a:r>
            <a:endParaRPr lang="nl-NL" dirty="0"/>
          </a:p>
          <a:p>
            <a:pPr lvl="1"/>
            <a:r>
              <a:rPr lang="nl-NL" dirty="0"/>
              <a:t>Ontwikkeling</a:t>
            </a:r>
          </a:p>
          <a:p>
            <a:pPr lvl="1"/>
            <a:r>
              <a:rPr lang="nl-NL" dirty="0"/>
              <a:t>Bekwaamheid </a:t>
            </a:r>
          </a:p>
          <a:p>
            <a:r>
              <a:rPr lang="nl-NL" dirty="0"/>
              <a:t>Geldig bewijsstuk: eindscore 3, 4 of 5</a:t>
            </a:r>
          </a:p>
          <a:p>
            <a:r>
              <a:rPr lang="nl-NL" dirty="0"/>
              <a:t>KPB’s:</a:t>
            </a:r>
          </a:p>
          <a:p>
            <a:pPr lvl="1"/>
            <a:r>
              <a:rPr lang="nl-NL" dirty="0"/>
              <a:t>30 per jaar (12 en 18)</a:t>
            </a:r>
          </a:p>
          <a:p>
            <a:pPr lvl="1"/>
            <a:r>
              <a:rPr lang="nl-NL" dirty="0"/>
              <a:t>In jaar 1: lagere beoordeling dan III is toegestaan</a:t>
            </a:r>
          </a:p>
          <a:p>
            <a:pPr lvl="1"/>
            <a:r>
              <a:rPr lang="nl-NL" dirty="0"/>
              <a:t>In jaar 2: </a:t>
            </a:r>
          </a:p>
          <a:p>
            <a:pPr lvl="2"/>
            <a:r>
              <a:rPr lang="nl-NL" dirty="0"/>
              <a:t>Specifiek basisprofiel: minimaal bekwaamheidsniveau III</a:t>
            </a:r>
          </a:p>
          <a:p>
            <a:pPr lvl="2"/>
            <a:r>
              <a:rPr lang="nl-NL" dirty="0"/>
              <a:t>Deskundigheidsprofiel: minimaal bekwaamheidsniveau IV</a:t>
            </a:r>
          </a:p>
          <a:p>
            <a:endParaRPr lang="nl-NL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FE38B8-417C-4A76-9515-D0E23E5F82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08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523"/>
    </mc:Choice>
    <mc:Fallback>
      <p:transition spd="slow" advTm="139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Begeleiden m.b.v. KPB’s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Verdeling van beroepstaken over basis- en deskundigheidsprofiel</a:t>
            </a:r>
          </a:p>
          <a:p>
            <a:pPr lvl="1"/>
            <a:r>
              <a:rPr lang="nl-NL" dirty="0"/>
              <a:t>Laat vios één beroepstaak kiezen</a:t>
            </a:r>
          </a:p>
          <a:p>
            <a:pPr lvl="1"/>
            <a:r>
              <a:rPr lang="nl-NL" dirty="0"/>
              <a:t>Spreek van tevoren af waar feedback op gegeven moet worden</a:t>
            </a:r>
          </a:p>
          <a:p>
            <a:pPr lvl="1"/>
            <a:r>
              <a:rPr lang="nl-NL" dirty="0"/>
              <a:t>Gebruik eigen feedback en door vios beschreven verbeteracties voor vervolgbegeleiding</a:t>
            </a:r>
          </a:p>
          <a:p>
            <a:pPr lvl="1"/>
            <a:r>
              <a:rPr lang="nl-NL" dirty="0"/>
              <a:t>Niet vier keer anamnese bij dezelfde klacht</a:t>
            </a:r>
          </a:p>
          <a:p>
            <a:pPr lvl="1"/>
            <a:r>
              <a:rPr lang="nl-NL" dirty="0"/>
              <a:t>Variatie in complexiteit</a:t>
            </a:r>
          </a:p>
          <a:p>
            <a:pPr lvl="1"/>
            <a:r>
              <a:rPr lang="nl-NL" dirty="0"/>
              <a:t>Meer dan 60 KPB’s mag!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6CDA876-6D37-4A6E-9CED-753B9DA8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41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479"/>
    </mc:Choice>
    <mc:Fallback>
      <p:transition spd="slow" advTm="96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5AA0364-38BF-45A1-A7D6-39AC0F832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FCFFFA54-074C-4F00-B711-1F1C6114F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45041" y="1268760"/>
            <a:ext cx="8835156" cy="4562934"/>
          </a:xfrm>
          <a:prstGeom prst="rect">
            <a:avLst/>
          </a:prstGeom>
          <a:noFill/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8532FA1-D371-4422-8F8B-31B4EBEA42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D7327C9-1720-43CA-9448-5AE3DA4CA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911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48"/>
    </mc:Choice>
    <mc:Fallback>
      <p:transition spd="slow" advTm="24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Digitaal portfolio (1)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Toegang via vios</a:t>
            </a:r>
          </a:p>
          <a:p>
            <a:r>
              <a:rPr lang="nl-NL" dirty="0"/>
              <a:t>Verzameling van alle bewijsstukken + beoordelingen</a:t>
            </a:r>
          </a:p>
          <a:p>
            <a:r>
              <a:rPr lang="nl-NL" dirty="0"/>
              <a:t>Zicht op:</a:t>
            </a:r>
          </a:p>
          <a:p>
            <a:pPr lvl="1"/>
            <a:r>
              <a:rPr lang="nl-NL" dirty="0"/>
              <a:t>Leerproces</a:t>
            </a:r>
          </a:p>
          <a:p>
            <a:pPr lvl="1"/>
            <a:r>
              <a:rPr lang="nl-NL" dirty="0"/>
              <a:t>Planning </a:t>
            </a:r>
          </a:p>
          <a:p>
            <a:pPr marL="0" indent="0">
              <a:buNone/>
            </a:pPr>
            <a:endParaRPr lang="nl-NL" dirty="0"/>
          </a:p>
          <a:p>
            <a:pPr lvl="1"/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D5382B9-F33D-48E9-9C96-A9132AA4EE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13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847"/>
    </mc:Choice>
    <mc:Fallback>
      <p:transition spd="slow" advTm="61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C702FBEA-866F-445C-9F7A-DCD4A8A3CC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4135" y="2680593"/>
            <a:ext cx="3379287" cy="3556719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Vier delen: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dirty="0"/>
              <a:t>Algemene gegevens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dirty="0"/>
              <a:t>Profiel, POP, self-assessments,</a:t>
            </a:r>
            <a:br>
              <a:rPr lang="nl-NL" dirty="0"/>
            </a:br>
            <a:r>
              <a:rPr lang="nl-NL" dirty="0"/>
              <a:t>reflecties en beoordelingen 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dirty="0"/>
              <a:t>Bewijsstukken praktijkleren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dirty="0"/>
              <a:t>Toetsen cursorisch onderwijs</a:t>
            </a:r>
          </a:p>
          <a:p>
            <a:pPr marL="457200" lvl="1" indent="0">
              <a:buNone/>
            </a:pPr>
            <a:endParaRPr lang="nl-NL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Digitaal portfolio (2)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cxnSp>
        <p:nvCxnSpPr>
          <p:cNvPr id="22" name="Rechte verbindingslijn 21"/>
          <p:cNvCxnSpPr>
            <a:cxnSpLocks/>
          </p:cNvCxnSpPr>
          <p:nvPr/>
        </p:nvCxnSpPr>
        <p:spPr>
          <a:xfrm flipV="1">
            <a:off x="6788613" y="4509120"/>
            <a:ext cx="1239771" cy="720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25"/>
          <p:cNvCxnSpPr>
            <a:cxnSpLocks/>
          </p:cNvCxnSpPr>
          <p:nvPr/>
        </p:nvCxnSpPr>
        <p:spPr>
          <a:xfrm flipH="1" flipV="1">
            <a:off x="5580112" y="4293096"/>
            <a:ext cx="1219644" cy="2819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kstvak 31"/>
          <p:cNvSpPr txBox="1"/>
          <p:nvPr/>
        </p:nvSpPr>
        <p:spPr>
          <a:xfrm>
            <a:off x="6804248" y="3140968"/>
            <a:ext cx="375424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" name="Tekstvak 32"/>
          <p:cNvSpPr txBox="1"/>
          <p:nvPr/>
        </p:nvSpPr>
        <p:spPr>
          <a:xfrm>
            <a:off x="7148904" y="3862402"/>
            <a:ext cx="375424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4" name="Tekstvak 33"/>
          <p:cNvSpPr txBox="1"/>
          <p:nvPr/>
        </p:nvSpPr>
        <p:spPr>
          <a:xfrm>
            <a:off x="6572840" y="4870514"/>
            <a:ext cx="375424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6" name="Tekstvak 35"/>
          <p:cNvSpPr txBox="1"/>
          <p:nvPr/>
        </p:nvSpPr>
        <p:spPr>
          <a:xfrm>
            <a:off x="5996776" y="3862402"/>
            <a:ext cx="375424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</a:rPr>
              <a:t>4</a:t>
            </a:r>
          </a:p>
        </p:txBody>
      </p:sp>
      <p:cxnSp>
        <p:nvCxnSpPr>
          <p:cNvPr id="14" name="Rechte verbindingslijn 13"/>
          <p:cNvCxnSpPr>
            <a:cxnSpLocks/>
          </p:cNvCxnSpPr>
          <p:nvPr/>
        </p:nvCxnSpPr>
        <p:spPr>
          <a:xfrm>
            <a:off x="6788613" y="3356992"/>
            <a:ext cx="229" cy="122278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/>
          <p:cNvCxnSpPr>
            <a:cxnSpLocks/>
            <a:stCxn id="32" idx="3"/>
          </p:cNvCxnSpPr>
          <p:nvPr/>
        </p:nvCxnSpPr>
        <p:spPr>
          <a:xfrm flipH="1">
            <a:off x="6804250" y="3392319"/>
            <a:ext cx="375422" cy="11874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2F76119-B403-4626-96F2-2BEC7C3626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55"/>
    </mc:Choice>
    <mc:Fallback>
      <p:transition spd="slow" advTm="50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2" grpId="0"/>
      <p:bldP spid="33" grpId="0"/>
      <p:bldP spid="34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AEFEE91-D9C0-4DA2-8DFC-2DD79FF4E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Voortgang en beoordeling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7AC922A7-3974-4238-95CA-AA7A488CA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Jaarlijks een voortgangs- en beoordelingsgesprek</a:t>
            </a:r>
          </a:p>
          <a:p>
            <a:pPr lvl="1"/>
            <a:r>
              <a:rPr lang="nl-NL" dirty="0"/>
              <a:t>Ontwikkeldeel: </a:t>
            </a:r>
            <a:r>
              <a:rPr lang="nl-NL" dirty="0" err="1"/>
              <a:t>self</a:t>
            </a:r>
            <a:r>
              <a:rPr lang="nl-NL" dirty="0"/>
              <a:t>-assessment + reflectie en POP</a:t>
            </a:r>
          </a:p>
          <a:p>
            <a:pPr lvl="1"/>
            <a:r>
              <a:rPr lang="nl-NL" dirty="0"/>
              <a:t>Bewijsdeel: portfolio</a:t>
            </a:r>
          </a:p>
          <a:p>
            <a:pPr lvl="1"/>
            <a:r>
              <a:rPr lang="nl-NL" dirty="0"/>
              <a:t>Functioneren in de praktijk</a:t>
            </a:r>
          </a:p>
          <a:p>
            <a:r>
              <a:rPr lang="nl-NL" dirty="0"/>
              <a:t>Feedbackformulier voor de praktijkopleider</a:t>
            </a:r>
          </a:p>
          <a:p>
            <a:r>
              <a:rPr lang="nl-NL" dirty="0"/>
              <a:t>Cijfer</a:t>
            </a:r>
          </a:p>
          <a:p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6D4553C8-BDDC-4E23-ABFD-FF61F4B15C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D832F20-5887-4452-AA0E-AD81B53956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07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255"/>
    </mc:Choice>
    <mc:Fallback>
      <p:transition spd="slow" advTm="113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0|18.8|10.4"/>
</p:tagLst>
</file>

<file path=ppt/theme/theme1.xml><?xml version="1.0" encoding="utf-8"?>
<a:theme xmlns:a="http://schemas.openxmlformats.org/drawingml/2006/main" name="Aangepast ontwerp">
  <a:themeElements>
    <a:clrScheme name="Hanzehogeschool Groningen 1">
      <a:dk1>
        <a:sysClr val="windowText" lastClr="000000"/>
      </a:dk1>
      <a:lt1>
        <a:sysClr val="window" lastClr="FFFFFF"/>
      </a:lt1>
      <a:dk2>
        <a:srgbClr val="7F7F7F"/>
      </a:dk2>
      <a:lt2>
        <a:srgbClr val="EE7F00"/>
      </a:lt2>
      <a:accent1>
        <a:srgbClr val="333333"/>
      </a:accent1>
      <a:accent2>
        <a:srgbClr val="EE7F00"/>
      </a:accent2>
      <a:accent3>
        <a:srgbClr val="7F7F7F"/>
      </a:accent3>
      <a:accent4>
        <a:srgbClr val="2C0D15"/>
      </a:accent4>
      <a:accent5>
        <a:srgbClr val="7F7F7F"/>
      </a:accent5>
      <a:accent6>
        <a:srgbClr val="EE7F00"/>
      </a:accent6>
      <a:hlink>
        <a:srgbClr val="EE7F00"/>
      </a:hlink>
      <a:folHlink>
        <a:srgbClr val="33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Aangepast ontwerp">
  <a:themeElements>
    <a:clrScheme name="Hanzehogeschool Groningen 1">
      <a:dk1>
        <a:sysClr val="windowText" lastClr="000000"/>
      </a:dk1>
      <a:lt1>
        <a:sysClr val="window" lastClr="FFFFFF"/>
      </a:lt1>
      <a:dk2>
        <a:srgbClr val="7F7F7F"/>
      </a:dk2>
      <a:lt2>
        <a:srgbClr val="EE7F00"/>
      </a:lt2>
      <a:accent1>
        <a:srgbClr val="333333"/>
      </a:accent1>
      <a:accent2>
        <a:srgbClr val="EE7F00"/>
      </a:accent2>
      <a:accent3>
        <a:srgbClr val="7F7F7F"/>
      </a:accent3>
      <a:accent4>
        <a:srgbClr val="2C0D15"/>
      </a:accent4>
      <a:accent5>
        <a:srgbClr val="7F7F7F"/>
      </a:accent5>
      <a:accent6>
        <a:srgbClr val="EE7F00"/>
      </a:accent6>
      <a:hlink>
        <a:srgbClr val="EE7F00"/>
      </a:hlink>
      <a:folHlink>
        <a:srgbClr val="33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Aangepast ontwerp">
  <a:themeElements>
    <a:clrScheme name="Hanzehogeschool Groningen 1">
      <a:dk1>
        <a:sysClr val="windowText" lastClr="000000"/>
      </a:dk1>
      <a:lt1>
        <a:sysClr val="window" lastClr="FFFFFF"/>
      </a:lt1>
      <a:dk2>
        <a:srgbClr val="7F7F7F"/>
      </a:dk2>
      <a:lt2>
        <a:srgbClr val="EE7F00"/>
      </a:lt2>
      <a:accent1>
        <a:srgbClr val="333333"/>
      </a:accent1>
      <a:accent2>
        <a:srgbClr val="EE7F00"/>
      </a:accent2>
      <a:accent3>
        <a:srgbClr val="7F7F7F"/>
      </a:accent3>
      <a:accent4>
        <a:srgbClr val="2C0D15"/>
      </a:accent4>
      <a:accent5>
        <a:srgbClr val="7F7F7F"/>
      </a:accent5>
      <a:accent6>
        <a:srgbClr val="EE7F00"/>
      </a:accent6>
      <a:hlink>
        <a:srgbClr val="EE7F00"/>
      </a:hlink>
      <a:folHlink>
        <a:srgbClr val="33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Aangepast ontwerp">
  <a:themeElements>
    <a:clrScheme name="Hanzehogeschool Groningen 1">
      <a:dk1>
        <a:sysClr val="windowText" lastClr="000000"/>
      </a:dk1>
      <a:lt1>
        <a:sysClr val="window" lastClr="FFFFFF"/>
      </a:lt1>
      <a:dk2>
        <a:srgbClr val="7F7F7F"/>
      </a:dk2>
      <a:lt2>
        <a:srgbClr val="EE7F00"/>
      </a:lt2>
      <a:accent1>
        <a:srgbClr val="333333"/>
      </a:accent1>
      <a:accent2>
        <a:srgbClr val="EE7F00"/>
      </a:accent2>
      <a:accent3>
        <a:srgbClr val="7F7F7F"/>
      </a:accent3>
      <a:accent4>
        <a:srgbClr val="2C0D15"/>
      </a:accent4>
      <a:accent5>
        <a:srgbClr val="7F7F7F"/>
      </a:accent5>
      <a:accent6>
        <a:srgbClr val="EE7F00"/>
      </a:accent6>
      <a:hlink>
        <a:srgbClr val="EE7F00"/>
      </a:hlink>
      <a:folHlink>
        <a:srgbClr val="33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Aangepast ontwerp">
  <a:themeElements>
    <a:clrScheme name="Hanzehogeschool Groningen 1">
      <a:dk1>
        <a:sysClr val="windowText" lastClr="000000"/>
      </a:dk1>
      <a:lt1>
        <a:sysClr val="window" lastClr="FFFFFF"/>
      </a:lt1>
      <a:dk2>
        <a:srgbClr val="7F7F7F"/>
      </a:dk2>
      <a:lt2>
        <a:srgbClr val="EE7F00"/>
      </a:lt2>
      <a:accent1>
        <a:srgbClr val="333333"/>
      </a:accent1>
      <a:accent2>
        <a:srgbClr val="EE7F00"/>
      </a:accent2>
      <a:accent3>
        <a:srgbClr val="7F7F7F"/>
      </a:accent3>
      <a:accent4>
        <a:srgbClr val="2C0D15"/>
      </a:accent4>
      <a:accent5>
        <a:srgbClr val="7F7F7F"/>
      </a:accent5>
      <a:accent6>
        <a:srgbClr val="EE7F00"/>
      </a:accent6>
      <a:hlink>
        <a:srgbClr val="EE7F00"/>
      </a:hlink>
      <a:folHlink>
        <a:srgbClr val="33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Aangepast ontwerp">
  <a:themeElements>
    <a:clrScheme name="Hanzehogeschool Groningen 1">
      <a:dk1>
        <a:sysClr val="windowText" lastClr="000000"/>
      </a:dk1>
      <a:lt1>
        <a:sysClr val="window" lastClr="FFFFFF"/>
      </a:lt1>
      <a:dk2>
        <a:srgbClr val="7F7F7F"/>
      </a:dk2>
      <a:lt2>
        <a:srgbClr val="EE7F00"/>
      </a:lt2>
      <a:accent1>
        <a:srgbClr val="333333"/>
      </a:accent1>
      <a:accent2>
        <a:srgbClr val="EE7F00"/>
      </a:accent2>
      <a:accent3>
        <a:srgbClr val="7F7F7F"/>
      </a:accent3>
      <a:accent4>
        <a:srgbClr val="2C0D15"/>
      </a:accent4>
      <a:accent5>
        <a:srgbClr val="7F7F7F"/>
      </a:accent5>
      <a:accent6>
        <a:srgbClr val="EE7F00"/>
      </a:accent6>
      <a:hlink>
        <a:srgbClr val="EE7F00"/>
      </a:hlink>
      <a:folHlink>
        <a:srgbClr val="33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Aangepast ontwerp">
  <a:themeElements>
    <a:clrScheme name="Hanzehogeschool Groningen 1">
      <a:dk1>
        <a:sysClr val="windowText" lastClr="000000"/>
      </a:dk1>
      <a:lt1>
        <a:sysClr val="window" lastClr="FFFFFF"/>
      </a:lt1>
      <a:dk2>
        <a:srgbClr val="7F7F7F"/>
      </a:dk2>
      <a:lt2>
        <a:srgbClr val="EE7F00"/>
      </a:lt2>
      <a:accent1>
        <a:srgbClr val="333333"/>
      </a:accent1>
      <a:accent2>
        <a:srgbClr val="EE7F00"/>
      </a:accent2>
      <a:accent3>
        <a:srgbClr val="7F7F7F"/>
      </a:accent3>
      <a:accent4>
        <a:srgbClr val="2C0D15"/>
      </a:accent4>
      <a:accent5>
        <a:srgbClr val="7F7F7F"/>
      </a:accent5>
      <a:accent6>
        <a:srgbClr val="EE7F00"/>
      </a:accent6>
      <a:hlink>
        <a:srgbClr val="EE7F00"/>
      </a:hlink>
      <a:folHlink>
        <a:srgbClr val="33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7_Aangepast ontwerp">
  <a:themeElements>
    <a:clrScheme name="Hanzehogeschool Groningen 1">
      <a:dk1>
        <a:sysClr val="windowText" lastClr="000000"/>
      </a:dk1>
      <a:lt1>
        <a:sysClr val="window" lastClr="FFFFFF"/>
      </a:lt1>
      <a:dk2>
        <a:srgbClr val="7F7F7F"/>
      </a:dk2>
      <a:lt2>
        <a:srgbClr val="EE7F00"/>
      </a:lt2>
      <a:accent1>
        <a:srgbClr val="333333"/>
      </a:accent1>
      <a:accent2>
        <a:srgbClr val="EE7F00"/>
      </a:accent2>
      <a:accent3>
        <a:srgbClr val="7F7F7F"/>
      </a:accent3>
      <a:accent4>
        <a:srgbClr val="2C0D15"/>
      </a:accent4>
      <a:accent5>
        <a:srgbClr val="7F7F7F"/>
      </a:accent5>
      <a:accent6>
        <a:srgbClr val="EE7F00"/>
      </a:accent6>
      <a:hlink>
        <a:srgbClr val="EE7F00"/>
      </a:hlink>
      <a:folHlink>
        <a:srgbClr val="33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B425AE5B484146AAEEBD9660011B55" ma:contentTypeVersion="0" ma:contentTypeDescription="Een nieuw document maken." ma:contentTypeScope="" ma:versionID="523202cf825126e72e64a20b072952b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978a156f712f99d6452530788f7ffe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LongProperties xmlns="http://schemas.microsoft.com/office/2006/metadata/longPropertie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0FD1AE-029A-4228-826F-824CA1C88567}">
  <ds:schemaRefs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7EC1DBD-1840-433C-AB9F-CC7F700FB0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7E63CFF-9522-4510-B12A-D4644464A9DF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EF9271D5-8EDF-4A9B-91BB-C1A7B06A7D9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16324</TotalTime>
  <Words>258</Words>
  <Application>Microsoft Office PowerPoint</Application>
  <PresentationFormat>Diavoorstelling (4:3)</PresentationFormat>
  <Paragraphs>63</Paragraphs>
  <Slides>10</Slides>
  <Notes>2</Notes>
  <HiddenSlides>0</HiddenSlides>
  <MMClips>10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8</vt:i4>
      </vt:variant>
      <vt:variant>
        <vt:lpstr>Diatitels</vt:lpstr>
      </vt:variant>
      <vt:variant>
        <vt:i4>10</vt:i4>
      </vt:variant>
    </vt:vector>
  </HeadingPairs>
  <TitlesOfParts>
    <vt:vector size="20" baseType="lpstr">
      <vt:lpstr>Arial</vt:lpstr>
      <vt:lpstr>Calibri</vt:lpstr>
      <vt:lpstr>Aangepast ontwerp</vt:lpstr>
      <vt:lpstr>2_Aangepast ontwerp</vt:lpstr>
      <vt:lpstr>1_Aangepast ontwerp</vt:lpstr>
      <vt:lpstr>3_Aangepast ontwerp</vt:lpstr>
      <vt:lpstr>4_Aangepast ontwerp</vt:lpstr>
      <vt:lpstr>5_Aangepast ontwerp</vt:lpstr>
      <vt:lpstr>6_Aangepast ontwerp</vt:lpstr>
      <vt:lpstr>7_Aangepast ontwerp</vt:lpstr>
      <vt:lpstr>Academie voor Verpleegkunde</vt:lpstr>
      <vt:lpstr>Praktijkleren</vt:lpstr>
      <vt:lpstr>Handleiding en toetsboek</vt:lpstr>
      <vt:lpstr>KBA’s en geldigheid</vt:lpstr>
      <vt:lpstr>Begeleiden m.b.v. KPB’s</vt:lpstr>
      <vt:lpstr>PowerPoint-presentatie</vt:lpstr>
      <vt:lpstr>Digitaal portfolio (1)</vt:lpstr>
      <vt:lpstr>Digitaal portfolio (2)</vt:lpstr>
      <vt:lpstr>Voortgang en beoordeling</vt:lpstr>
      <vt:lpstr>VRAGEN?</vt:lpstr>
    </vt:vector>
  </TitlesOfParts>
  <Company>RCLM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presentatie Corporate NL</dc:title>
  <dc:creator>Ruben van der Made</dc:creator>
  <cp:lastModifiedBy>Gerda Lensen</cp:lastModifiedBy>
  <cp:revision>448</cp:revision>
  <cp:lastPrinted>2015-06-23T10:43:51Z</cp:lastPrinted>
  <dcterms:created xsi:type="dcterms:W3CDTF">2008-01-28T12:56:33Z</dcterms:created>
  <dcterms:modified xsi:type="dcterms:W3CDTF">2020-09-09T19:18:25Z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  <property fmtid="{D5CDD505-2E9C-101B-9397-08002B2CF9AE}" pid="3" name="ContentTypeId">
    <vt:lpwstr>0x010100F2B425AE5B484146AAEEBD9660011B55</vt:lpwstr>
  </property>
</Properties>
</file>