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36"/>
  </p:notesMasterIdLst>
  <p:handoutMasterIdLst>
    <p:handoutMasterId r:id="rId37"/>
  </p:handoutMasterIdLst>
  <p:sldIdLst>
    <p:sldId id="257" r:id="rId5"/>
    <p:sldId id="258" r:id="rId6"/>
    <p:sldId id="285" r:id="rId7"/>
    <p:sldId id="284" r:id="rId8"/>
    <p:sldId id="286" r:id="rId9"/>
    <p:sldId id="261" r:id="rId10"/>
    <p:sldId id="260" r:id="rId11"/>
    <p:sldId id="270" r:id="rId12"/>
    <p:sldId id="263" r:id="rId13"/>
    <p:sldId id="280" r:id="rId14"/>
    <p:sldId id="275" r:id="rId15"/>
    <p:sldId id="278" r:id="rId16"/>
    <p:sldId id="279" r:id="rId17"/>
    <p:sldId id="281" r:id="rId18"/>
    <p:sldId id="266" r:id="rId19"/>
    <p:sldId id="282" r:id="rId20"/>
    <p:sldId id="283" r:id="rId21"/>
    <p:sldId id="268" r:id="rId22"/>
    <p:sldId id="264" r:id="rId23"/>
    <p:sldId id="269" r:id="rId24"/>
    <p:sldId id="267" r:id="rId25"/>
    <p:sldId id="287" r:id="rId26"/>
    <p:sldId id="276" r:id="rId27"/>
    <p:sldId id="288" r:id="rId28"/>
    <p:sldId id="289" r:id="rId29"/>
    <p:sldId id="291" r:id="rId30"/>
    <p:sldId id="290" r:id="rId31"/>
    <p:sldId id="292" r:id="rId32"/>
    <p:sldId id="293" r:id="rId33"/>
    <p:sldId id="294" r:id="rId34"/>
    <p:sldId id="295" r:id="rId35"/>
  </p:sldIdLst>
  <p:sldSz cx="9144000" cy="6858000" type="screen4x3"/>
  <p:notesSz cx="6669088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ijl, thema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9.jpe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9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768DB1-13EF-4255-A99C-10948B8E1B30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5896B2A0-B319-47C3-8332-7CEAF7B73B79}">
      <dgm:prSet phldrT="[Tekst]" phldr="1"/>
      <dgm:spPr/>
      <dgm:t>
        <a:bodyPr/>
        <a:lstStyle/>
        <a:p>
          <a:endParaRPr lang="nl-NL" dirty="0"/>
        </a:p>
      </dgm:t>
    </dgm:pt>
    <dgm:pt modelId="{80E63A25-18FD-4412-937E-A5FEB6FAABA6}" type="parTrans" cxnId="{BEC18109-6970-4E48-BA00-D99B04F1EB92}">
      <dgm:prSet/>
      <dgm:spPr/>
      <dgm:t>
        <a:bodyPr/>
        <a:lstStyle/>
        <a:p>
          <a:endParaRPr lang="nl-NL"/>
        </a:p>
      </dgm:t>
    </dgm:pt>
    <dgm:pt modelId="{D07C98D4-2736-49A0-A354-CE2C104F04FE}" type="sibTrans" cxnId="{BEC18109-6970-4E48-BA00-D99B04F1EB92}">
      <dgm:prSet/>
      <dgm:spPr/>
      <dgm:t>
        <a:bodyPr/>
        <a:lstStyle/>
        <a:p>
          <a:endParaRPr lang="nl-NL"/>
        </a:p>
      </dgm:t>
    </dgm:pt>
    <dgm:pt modelId="{5AA6B97C-7805-41A7-B15D-FD2ABBC7AD83}">
      <dgm:prSet phldrT="[Tekst]"/>
      <dgm:spPr/>
      <dgm:t>
        <a:bodyPr/>
        <a:lstStyle/>
        <a:p>
          <a:r>
            <a:rPr lang="nl-NL" sz="1900" dirty="0" smtClean="0"/>
            <a:t>Coderen</a:t>
          </a:r>
          <a:endParaRPr lang="nl-NL" sz="1900" dirty="0"/>
        </a:p>
      </dgm:t>
    </dgm:pt>
    <dgm:pt modelId="{E643518C-442B-4AE8-89F3-C7BE442A5E3F}" type="parTrans" cxnId="{116C4A94-F7AD-47E6-9302-DAFBDFC506EF}">
      <dgm:prSet/>
      <dgm:spPr/>
      <dgm:t>
        <a:bodyPr/>
        <a:lstStyle/>
        <a:p>
          <a:endParaRPr lang="nl-NL"/>
        </a:p>
      </dgm:t>
    </dgm:pt>
    <dgm:pt modelId="{2B2268A7-F993-40A8-8C18-C8FFBFF87C84}" type="sibTrans" cxnId="{116C4A94-F7AD-47E6-9302-DAFBDFC506EF}">
      <dgm:prSet/>
      <dgm:spPr/>
      <dgm:t>
        <a:bodyPr/>
        <a:lstStyle/>
        <a:p>
          <a:endParaRPr lang="nl-NL"/>
        </a:p>
      </dgm:t>
    </dgm:pt>
    <dgm:pt modelId="{E491025B-164A-44C3-BECC-BCC2CBD92882}">
      <dgm:prSet phldrT="[Tekst]" phldr="1"/>
      <dgm:spPr/>
      <dgm:t>
        <a:bodyPr/>
        <a:lstStyle/>
        <a:p>
          <a:endParaRPr lang="nl-NL" dirty="0"/>
        </a:p>
      </dgm:t>
    </dgm:pt>
    <dgm:pt modelId="{C7B3E2EC-BE62-4C37-B12C-0CEC646716A2}" type="parTrans" cxnId="{D2FFEDFC-C119-4FB2-9AFC-D8F2E2EF6220}">
      <dgm:prSet/>
      <dgm:spPr/>
      <dgm:t>
        <a:bodyPr/>
        <a:lstStyle/>
        <a:p>
          <a:endParaRPr lang="nl-NL"/>
        </a:p>
      </dgm:t>
    </dgm:pt>
    <dgm:pt modelId="{60A5AD0F-750F-4F6C-9FE5-BB86AB4A6B7E}" type="sibTrans" cxnId="{D2FFEDFC-C119-4FB2-9AFC-D8F2E2EF6220}">
      <dgm:prSet/>
      <dgm:spPr/>
      <dgm:t>
        <a:bodyPr/>
        <a:lstStyle/>
        <a:p>
          <a:endParaRPr lang="nl-NL"/>
        </a:p>
      </dgm:t>
    </dgm:pt>
    <dgm:pt modelId="{DC689AE2-DD1E-4FFF-9EAC-3A6AF680C69D}">
      <dgm:prSet phldrT="[Tekst]"/>
      <dgm:spPr/>
      <dgm:t>
        <a:bodyPr/>
        <a:lstStyle/>
        <a:p>
          <a:r>
            <a:rPr lang="nl-NL" dirty="0" smtClean="0"/>
            <a:t>Opslaan</a:t>
          </a:r>
          <a:endParaRPr lang="nl-NL" dirty="0"/>
        </a:p>
      </dgm:t>
    </dgm:pt>
    <dgm:pt modelId="{278A66E0-4603-4E81-A1B4-51718C3EECBF}" type="parTrans" cxnId="{EC4CC8AF-3039-4DC8-92A7-9BB6DCA36E76}">
      <dgm:prSet/>
      <dgm:spPr/>
      <dgm:t>
        <a:bodyPr/>
        <a:lstStyle/>
        <a:p>
          <a:endParaRPr lang="nl-NL"/>
        </a:p>
      </dgm:t>
    </dgm:pt>
    <dgm:pt modelId="{9653A617-5584-47D3-9C31-814B15956D51}" type="sibTrans" cxnId="{EC4CC8AF-3039-4DC8-92A7-9BB6DCA36E76}">
      <dgm:prSet/>
      <dgm:spPr/>
      <dgm:t>
        <a:bodyPr/>
        <a:lstStyle/>
        <a:p>
          <a:endParaRPr lang="nl-NL"/>
        </a:p>
      </dgm:t>
    </dgm:pt>
    <dgm:pt modelId="{0A360D8D-4C66-4F66-A8C1-98B69487D57B}">
      <dgm:prSet phldrT="[Tekst]" phldr="1"/>
      <dgm:spPr/>
      <dgm:t>
        <a:bodyPr/>
        <a:lstStyle/>
        <a:p>
          <a:endParaRPr lang="nl-NL" dirty="0"/>
        </a:p>
      </dgm:t>
    </dgm:pt>
    <dgm:pt modelId="{B2EAF389-66CA-4DA2-85D3-304AA183B3D3}" type="parTrans" cxnId="{D37F7317-C46D-43D8-AFC9-9252178DE456}">
      <dgm:prSet/>
      <dgm:spPr/>
      <dgm:t>
        <a:bodyPr/>
        <a:lstStyle/>
        <a:p>
          <a:endParaRPr lang="nl-NL"/>
        </a:p>
      </dgm:t>
    </dgm:pt>
    <dgm:pt modelId="{E6E3E449-8A5B-4262-BB28-A59901C65A23}" type="sibTrans" cxnId="{D37F7317-C46D-43D8-AFC9-9252178DE456}">
      <dgm:prSet/>
      <dgm:spPr/>
      <dgm:t>
        <a:bodyPr/>
        <a:lstStyle/>
        <a:p>
          <a:endParaRPr lang="nl-NL"/>
        </a:p>
      </dgm:t>
    </dgm:pt>
    <dgm:pt modelId="{E706FF92-C336-41C4-837C-C57E20949756}">
      <dgm:prSet phldrT="[Tekst]"/>
      <dgm:spPr/>
      <dgm:t>
        <a:bodyPr/>
        <a:lstStyle/>
        <a:p>
          <a:r>
            <a:rPr lang="nl-NL" dirty="0" smtClean="0"/>
            <a:t>Terughalen</a:t>
          </a:r>
          <a:endParaRPr lang="nl-NL" dirty="0"/>
        </a:p>
      </dgm:t>
    </dgm:pt>
    <dgm:pt modelId="{818D5931-7516-4CEB-8D12-394CECA0E48D}" type="parTrans" cxnId="{34DE31FB-588F-45B0-AE3D-B8BFE0C213CF}">
      <dgm:prSet/>
      <dgm:spPr/>
      <dgm:t>
        <a:bodyPr/>
        <a:lstStyle/>
        <a:p>
          <a:endParaRPr lang="nl-NL"/>
        </a:p>
      </dgm:t>
    </dgm:pt>
    <dgm:pt modelId="{675BC01B-417E-4039-B119-4B437706E830}" type="sibTrans" cxnId="{34DE31FB-588F-45B0-AE3D-B8BFE0C213CF}">
      <dgm:prSet/>
      <dgm:spPr/>
      <dgm:t>
        <a:bodyPr/>
        <a:lstStyle/>
        <a:p>
          <a:endParaRPr lang="nl-NL"/>
        </a:p>
      </dgm:t>
    </dgm:pt>
    <dgm:pt modelId="{FE563EC6-5D29-4A15-9E51-48D9455447D3}">
      <dgm:prSet phldrT="[Tekst]"/>
      <dgm:spPr/>
      <dgm:t>
        <a:bodyPr/>
        <a:lstStyle/>
        <a:p>
          <a:endParaRPr lang="nl-NL" sz="1900" dirty="0"/>
        </a:p>
      </dgm:t>
    </dgm:pt>
    <dgm:pt modelId="{40C934EF-AFAE-4BC4-8B75-6C26A1ADC06F}" type="parTrans" cxnId="{0BEA286C-9E0A-41DC-A239-136428800DDE}">
      <dgm:prSet/>
      <dgm:spPr/>
      <dgm:t>
        <a:bodyPr/>
        <a:lstStyle/>
        <a:p>
          <a:endParaRPr lang="nl-NL"/>
        </a:p>
      </dgm:t>
    </dgm:pt>
    <dgm:pt modelId="{862DFEA1-B6B7-4090-B496-631C7B8E0206}" type="sibTrans" cxnId="{0BEA286C-9E0A-41DC-A239-136428800DDE}">
      <dgm:prSet/>
      <dgm:spPr/>
      <dgm:t>
        <a:bodyPr/>
        <a:lstStyle/>
        <a:p>
          <a:endParaRPr lang="nl-NL"/>
        </a:p>
      </dgm:t>
    </dgm:pt>
    <dgm:pt modelId="{6F816230-4DFD-4652-937C-7B26141D61AF}">
      <dgm:prSet phldrT="[Tekst]"/>
      <dgm:spPr/>
      <dgm:t>
        <a:bodyPr/>
        <a:lstStyle/>
        <a:p>
          <a:endParaRPr lang="nl-NL"/>
        </a:p>
      </dgm:t>
    </dgm:pt>
    <dgm:pt modelId="{8A4CA9E4-4B31-4E5C-BD83-A38C6A2353AF}" type="parTrans" cxnId="{D4273A72-E7E5-48F3-A696-1EC172D15A59}">
      <dgm:prSet/>
      <dgm:spPr/>
      <dgm:t>
        <a:bodyPr/>
        <a:lstStyle/>
        <a:p>
          <a:endParaRPr lang="nl-NL"/>
        </a:p>
      </dgm:t>
    </dgm:pt>
    <dgm:pt modelId="{05F7B55B-709D-477C-BC22-E6CE62FC7FC1}" type="sibTrans" cxnId="{D4273A72-E7E5-48F3-A696-1EC172D15A59}">
      <dgm:prSet/>
      <dgm:spPr/>
      <dgm:t>
        <a:bodyPr/>
        <a:lstStyle/>
        <a:p>
          <a:endParaRPr lang="nl-NL"/>
        </a:p>
      </dgm:t>
    </dgm:pt>
    <dgm:pt modelId="{BD57E4CE-B548-4063-A052-FDE2B733B3FB}">
      <dgm:prSet phldrT="[Tekst]"/>
      <dgm:spPr/>
      <dgm:t>
        <a:bodyPr/>
        <a:lstStyle/>
        <a:p>
          <a:endParaRPr lang="nl-NL" dirty="0"/>
        </a:p>
      </dgm:t>
    </dgm:pt>
    <dgm:pt modelId="{9945E4EC-D42C-4179-B979-56E2AAD596BD}" type="parTrans" cxnId="{0B381163-2D76-4BC8-AEF4-0BB1DA43ECC5}">
      <dgm:prSet/>
      <dgm:spPr/>
      <dgm:t>
        <a:bodyPr/>
        <a:lstStyle/>
        <a:p>
          <a:endParaRPr lang="nl-NL"/>
        </a:p>
      </dgm:t>
    </dgm:pt>
    <dgm:pt modelId="{0B631301-7411-44FB-AB51-A4AC94C9BB18}" type="sibTrans" cxnId="{0B381163-2D76-4BC8-AEF4-0BB1DA43ECC5}">
      <dgm:prSet/>
      <dgm:spPr/>
      <dgm:t>
        <a:bodyPr/>
        <a:lstStyle/>
        <a:p>
          <a:endParaRPr lang="nl-NL"/>
        </a:p>
      </dgm:t>
    </dgm:pt>
    <dgm:pt modelId="{D5607C02-E2CE-4E34-9447-1DAFDA8B424C}">
      <dgm:prSet phldrT="[Tekst]" custT="1"/>
      <dgm:spPr/>
      <dgm:t>
        <a:bodyPr/>
        <a:lstStyle/>
        <a:p>
          <a:r>
            <a:rPr lang="nl-NL" sz="1400" dirty="0" smtClean="0"/>
            <a:t>selecteren</a:t>
          </a:r>
          <a:endParaRPr lang="nl-NL" sz="1400" dirty="0"/>
        </a:p>
      </dgm:t>
    </dgm:pt>
    <dgm:pt modelId="{BA17ABE9-BC9C-4142-B691-719E8986FD22}" type="parTrans" cxnId="{0812E84A-DF1D-44BF-8D98-906381C04FFE}">
      <dgm:prSet/>
      <dgm:spPr/>
      <dgm:t>
        <a:bodyPr/>
        <a:lstStyle/>
        <a:p>
          <a:endParaRPr lang="nl-NL"/>
        </a:p>
      </dgm:t>
    </dgm:pt>
    <dgm:pt modelId="{3F6BE955-E4FF-4FB1-9B9E-333612BB0E2B}" type="sibTrans" cxnId="{0812E84A-DF1D-44BF-8D98-906381C04FFE}">
      <dgm:prSet/>
      <dgm:spPr/>
      <dgm:t>
        <a:bodyPr/>
        <a:lstStyle/>
        <a:p>
          <a:endParaRPr lang="nl-NL"/>
        </a:p>
      </dgm:t>
    </dgm:pt>
    <dgm:pt modelId="{28EEEDA3-C0DF-40AE-BB26-FD5B6EBF44DE}">
      <dgm:prSet phldrT="[Tekst]" custT="1"/>
      <dgm:spPr/>
      <dgm:t>
        <a:bodyPr/>
        <a:lstStyle/>
        <a:p>
          <a:r>
            <a:rPr lang="nl-NL" sz="1400" dirty="0" smtClean="0"/>
            <a:t>identificeren</a:t>
          </a:r>
          <a:endParaRPr lang="nl-NL" sz="1400" dirty="0"/>
        </a:p>
      </dgm:t>
    </dgm:pt>
    <dgm:pt modelId="{32850B4C-9EAF-407E-BE91-B5BC612C1830}" type="parTrans" cxnId="{441347A5-BDEC-49C8-A466-5DBC91646E34}">
      <dgm:prSet/>
      <dgm:spPr/>
      <dgm:t>
        <a:bodyPr/>
        <a:lstStyle/>
        <a:p>
          <a:endParaRPr lang="nl-NL"/>
        </a:p>
      </dgm:t>
    </dgm:pt>
    <dgm:pt modelId="{C606F763-25D3-4F4F-AA0E-E27B3CBC72E7}" type="sibTrans" cxnId="{441347A5-BDEC-49C8-A466-5DBC91646E34}">
      <dgm:prSet/>
      <dgm:spPr/>
      <dgm:t>
        <a:bodyPr/>
        <a:lstStyle/>
        <a:p>
          <a:endParaRPr lang="nl-NL"/>
        </a:p>
      </dgm:t>
    </dgm:pt>
    <dgm:pt modelId="{DB902888-8316-4D18-8BF6-51E0FB102B72}">
      <dgm:prSet phldrT="[Tekst]" custT="1"/>
      <dgm:spPr/>
      <dgm:t>
        <a:bodyPr/>
        <a:lstStyle/>
        <a:p>
          <a:r>
            <a:rPr lang="nl-NL" sz="1400" dirty="0" smtClean="0"/>
            <a:t>labelen</a:t>
          </a:r>
          <a:endParaRPr lang="nl-NL" sz="1400" dirty="0"/>
        </a:p>
      </dgm:t>
    </dgm:pt>
    <dgm:pt modelId="{A6B393C4-B54F-4937-B769-EA775F511345}" type="parTrans" cxnId="{D247D882-04BC-40D7-ABF0-ABC15B321A5D}">
      <dgm:prSet/>
      <dgm:spPr/>
      <dgm:t>
        <a:bodyPr/>
        <a:lstStyle/>
        <a:p>
          <a:endParaRPr lang="nl-NL"/>
        </a:p>
      </dgm:t>
    </dgm:pt>
    <dgm:pt modelId="{6AB08323-4B72-48AD-AFF6-87AF67B02C79}" type="sibTrans" cxnId="{D247D882-04BC-40D7-ABF0-ABC15B321A5D}">
      <dgm:prSet/>
      <dgm:spPr/>
      <dgm:t>
        <a:bodyPr/>
        <a:lstStyle/>
        <a:p>
          <a:endParaRPr lang="nl-NL"/>
        </a:p>
      </dgm:t>
    </dgm:pt>
    <dgm:pt modelId="{7093FEBA-3EF5-4A42-B82A-F6E106C4CAD9}" type="pres">
      <dgm:prSet presAssocID="{20768DB1-13EF-4255-A99C-10948B8E1B3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55CCAADB-BC31-4D84-802E-70070BBCC735}" type="pres">
      <dgm:prSet presAssocID="{5896B2A0-B319-47C3-8332-7CEAF7B73B79}" presName="composite" presStyleCnt="0"/>
      <dgm:spPr/>
    </dgm:pt>
    <dgm:pt modelId="{DF1336C8-5EF4-4EAC-93BE-80D3E2FC1B68}" type="pres">
      <dgm:prSet presAssocID="{5896B2A0-B319-47C3-8332-7CEAF7B73B79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CBB97B28-570D-442B-BE0B-90F988E1BD2F}" type="pres">
      <dgm:prSet presAssocID="{5896B2A0-B319-47C3-8332-7CEAF7B73B79}" presName="parSh" presStyleLbl="node1" presStyleIdx="0" presStyleCnt="3"/>
      <dgm:spPr/>
      <dgm:t>
        <a:bodyPr/>
        <a:lstStyle/>
        <a:p>
          <a:endParaRPr lang="nl-NL"/>
        </a:p>
      </dgm:t>
    </dgm:pt>
    <dgm:pt modelId="{DC73DB94-5E81-4243-97DB-B81740B0BCFD}" type="pres">
      <dgm:prSet presAssocID="{5896B2A0-B319-47C3-8332-7CEAF7B73B79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9B94204F-1001-4994-8641-4C1E68DB8048}" type="pres">
      <dgm:prSet presAssocID="{D07C98D4-2736-49A0-A354-CE2C104F04FE}" presName="sibTrans" presStyleLbl="sibTrans2D1" presStyleIdx="0" presStyleCnt="2"/>
      <dgm:spPr/>
      <dgm:t>
        <a:bodyPr/>
        <a:lstStyle/>
        <a:p>
          <a:endParaRPr lang="nl-NL"/>
        </a:p>
      </dgm:t>
    </dgm:pt>
    <dgm:pt modelId="{8B0B9FB6-2521-476A-9CE8-592868C9EDD8}" type="pres">
      <dgm:prSet presAssocID="{D07C98D4-2736-49A0-A354-CE2C104F04FE}" presName="connTx" presStyleLbl="sibTrans2D1" presStyleIdx="0" presStyleCnt="2"/>
      <dgm:spPr/>
      <dgm:t>
        <a:bodyPr/>
        <a:lstStyle/>
        <a:p>
          <a:endParaRPr lang="nl-NL"/>
        </a:p>
      </dgm:t>
    </dgm:pt>
    <dgm:pt modelId="{9004537A-F85D-4F53-97BD-35F344F0AAC5}" type="pres">
      <dgm:prSet presAssocID="{E491025B-164A-44C3-BECC-BCC2CBD92882}" presName="composite" presStyleCnt="0"/>
      <dgm:spPr/>
    </dgm:pt>
    <dgm:pt modelId="{21603B4A-BE0E-4F9F-8AC4-DF534F761F46}" type="pres">
      <dgm:prSet presAssocID="{E491025B-164A-44C3-BECC-BCC2CBD92882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30318E84-F3A1-4F99-8ADB-34ECB4CF6668}" type="pres">
      <dgm:prSet presAssocID="{E491025B-164A-44C3-BECC-BCC2CBD92882}" presName="parSh" presStyleLbl="node1" presStyleIdx="1" presStyleCnt="3"/>
      <dgm:spPr/>
      <dgm:t>
        <a:bodyPr/>
        <a:lstStyle/>
        <a:p>
          <a:endParaRPr lang="nl-NL"/>
        </a:p>
      </dgm:t>
    </dgm:pt>
    <dgm:pt modelId="{EFA9FFDD-7CDB-4AEA-A3F9-4888A8D9F3DF}" type="pres">
      <dgm:prSet presAssocID="{E491025B-164A-44C3-BECC-BCC2CBD92882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E510224D-0263-48FA-86EA-D713F31523A7}" type="pres">
      <dgm:prSet presAssocID="{60A5AD0F-750F-4F6C-9FE5-BB86AB4A6B7E}" presName="sibTrans" presStyleLbl="sibTrans2D1" presStyleIdx="1" presStyleCnt="2"/>
      <dgm:spPr/>
      <dgm:t>
        <a:bodyPr/>
        <a:lstStyle/>
        <a:p>
          <a:endParaRPr lang="nl-NL"/>
        </a:p>
      </dgm:t>
    </dgm:pt>
    <dgm:pt modelId="{4F4AF61D-2AB9-47BE-8CCA-1CCEB66D2059}" type="pres">
      <dgm:prSet presAssocID="{60A5AD0F-750F-4F6C-9FE5-BB86AB4A6B7E}" presName="connTx" presStyleLbl="sibTrans2D1" presStyleIdx="1" presStyleCnt="2"/>
      <dgm:spPr/>
      <dgm:t>
        <a:bodyPr/>
        <a:lstStyle/>
        <a:p>
          <a:endParaRPr lang="nl-NL"/>
        </a:p>
      </dgm:t>
    </dgm:pt>
    <dgm:pt modelId="{40DDEE80-7399-4A4B-922E-109798C4941A}" type="pres">
      <dgm:prSet presAssocID="{0A360D8D-4C66-4F66-A8C1-98B69487D57B}" presName="composite" presStyleCnt="0"/>
      <dgm:spPr/>
    </dgm:pt>
    <dgm:pt modelId="{D3A9BAB0-ED2E-4BD5-B1BB-D9383330D240}" type="pres">
      <dgm:prSet presAssocID="{0A360D8D-4C66-4F66-A8C1-98B69487D57B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D72D2A5D-078C-4529-BB1C-B4F375652AC3}" type="pres">
      <dgm:prSet presAssocID="{0A360D8D-4C66-4F66-A8C1-98B69487D57B}" presName="parSh" presStyleLbl="node1" presStyleIdx="2" presStyleCnt="3"/>
      <dgm:spPr/>
      <dgm:t>
        <a:bodyPr/>
        <a:lstStyle/>
        <a:p>
          <a:endParaRPr lang="nl-NL"/>
        </a:p>
      </dgm:t>
    </dgm:pt>
    <dgm:pt modelId="{296F7A85-FFAA-4961-A1AF-C6A3C841F90E}" type="pres">
      <dgm:prSet presAssocID="{0A360D8D-4C66-4F66-A8C1-98B69487D57B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0B381163-2D76-4BC8-AEF4-0BB1DA43ECC5}" srcId="{0A360D8D-4C66-4F66-A8C1-98B69487D57B}" destId="{BD57E4CE-B548-4063-A052-FDE2B733B3FB}" srcOrd="0" destOrd="0" parTransId="{9945E4EC-D42C-4179-B979-56E2AAD596BD}" sibTransId="{0B631301-7411-44FB-AB51-A4AC94C9BB18}"/>
    <dgm:cxn modelId="{D172F00B-13AD-4D32-89E8-0B97CE8C808C}" type="presOf" srcId="{5896B2A0-B319-47C3-8332-7CEAF7B73B79}" destId="{DF1336C8-5EF4-4EAC-93BE-80D3E2FC1B68}" srcOrd="0" destOrd="0" presId="urn:microsoft.com/office/officeart/2005/8/layout/process3"/>
    <dgm:cxn modelId="{34DE31FB-588F-45B0-AE3D-B8BFE0C213CF}" srcId="{0A360D8D-4C66-4F66-A8C1-98B69487D57B}" destId="{E706FF92-C336-41C4-837C-C57E20949756}" srcOrd="1" destOrd="0" parTransId="{818D5931-7516-4CEB-8D12-394CECA0E48D}" sibTransId="{675BC01B-417E-4039-B119-4B437706E830}"/>
    <dgm:cxn modelId="{9AF6360E-742C-4AA6-B450-792F90DB94BC}" type="presOf" srcId="{0A360D8D-4C66-4F66-A8C1-98B69487D57B}" destId="{D3A9BAB0-ED2E-4BD5-B1BB-D9383330D240}" srcOrd="0" destOrd="0" presId="urn:microsoft.com/office/officeart/2005/8/layout/process3"/>
    <dgm:cxn modelId="{B35F2641-ACA8-4805-A66D-C2849F49A529}" type="presOf" srcId="{E491025B-164A-44C3-BECC-BCC2CBD92882}" destId="{30318E84-F3A1-4F99-8ADB-34ECB4CF6668}" srcOrd="1" destOrd="0" presId="urn:microsoft.com/office/officeart/2005/8/layout/process3"/>
    <dgm:cxn modelId="{3AD18FEF-B194-4596-8557-D93B958C53BB}" type="presOf" srcId="{FE563EC6-5D29-4A15-9E51-48D9455447D3}" destId="{DC73DB94-5E81-4243-97DB-B81740B0BCFD}" srcOrd="0" destOrd="0" presId="urn:microsoft.com/office/officeart/2005/8/layout/process3"/>
    <dgm:cxn modelId="{D247D882-04BC-40D7-ABF0-ABC15B321A5D}" srcId="{5896B2A0-B319-47C3-8332-7CEAF7B73B79}" destId="{DB902888-8316-4D18-8BF6-51E0FB102B72}" srcOrd="4" destOrd="0" parTransId="{A6B393C4-B54F-4937-B769-EA775F511345}" sibTransId="{6AB08323-4B72-48AD-AFF6-87AF67B02C79}"/>
    <dgm:cxn modelId="{54E68C07-A845-4B0F-B9EF-67BF1DCC819D}" type="presOf" srcId="{60A5AD0F-750F-4F6C-9FE5-BB86AB4A6B7E}" destId="{E510224D-0263-48FA-86EA-D713F31523A7}" srcOrd="0" destOrd="0" presId="urn:microsoft.com/office/officeart/2005/8/layout/process3"/>
    <dgm:cxn modelId="{6B2A72D8-A972-47A8-B5FE-26BD30D17639}" type="presOf" srcId="{5896B2A0-B319-47C3-8332-7CEAF7B73B79}" destId="{CBB97B28-570D-442B-BE0B-90F988E1BD2F}" srcOrd="1" destOrd="0" presId="urn:microsoft.com/office/officeart/2005/8/layout/process3"/>
    <dgm:cxn modelId="{C9EC44D0-2C89-4AAA-A917-323654D1D53A}" type="presOf" srcId="{D5607C02-E2CE-4E34-9447-1DAFDA8B424C}" destId="{DC73DB94-5E81-4243-97DB-B81740B0BCFD}" srcOrd="0" destOrd="2" presId="urn:microsoft.com/office/officeart/2005/8/layout/process3"/>
    <dgm:cxn modelId="{5126C555-BBE1-4F8F-82C1-4AA5C065B76B}" type="presOf" srcId="{D07C98D4-2736-49A0-A354-CE2C104F04FE}" destId="{8B0B9FB6-2521-476A-9CE8-592868C9EDD8}" srcOrd="1" destOrd="0" presId="urn:microsoft.com/office/officeart/2005/8/layout/process3"/>
    <dgm:cxn modelId="{116C4A94-F7AD-47E6-9302-DAFBDFC506EF}" srcId="{5896B2A0-B319-47C3-8332-7CEAF7B73B79}" destId="{5AA6B97C-7805-41A7-B15D-FD2ABBC7AD83}" srcOrd="1" destOrd="0" parTransId="{E643518C-442B-4AE8-89F3-C7BE442A5E3F}" sibTransId="{2B2268A7-F993-40A8-8C18-C8FFBFF87C84}"/>
    <dgm:cxn modelId="{D2FFEDFC-C119-4FB2-9AFC-D8F2E2EF6220}" srcId="{20768DB1-13EF-4255-A99C-10948B8E1B30}" destId="{E491025B-164A-44C3-BECC-BCC2CBD92882}" srcOrd="1" destOrd="0" parTransId="{C7B3E2EC-BE62-4C37-B12C-0CEC646716A2}" sibTransId="{60A5AD0F-750F-4F6C-9FE5-BB86AB4A6B7E}"/>
    <dgm:cxn modelId="{239C9BF2-64BD-44AA-873B-5FAAEDD7D161}" type="presOf" srcId="{DC689AE2-DD1E-4FFF-9EAC-3A6AF680C69D}" destId="{EFA9FFDD-7CDB-4AEA-A3F9-4888A8D9F3DF}" srcOrd="0" destOrd="1" presId="urn:microsoft.com/office/officeart/2005/8/layout/process3"/>
    <dgm:cxn modelId="{16D56A18-5FBE-4096-9B51-BAB822F11CB1}" type="presOf" srcId="{60A5AD0F-750F-4F6C-9FE5-BB86AB4A6B7E}" destId="{4F4AF61D-2AB9-47BE-8CCA-1CCEB66D2059}" srcOrd="1" destOrd="0" presId="urn:microsoft.com/office/officeart/2005/8/layout/process3"/>
    <dgm:cxn modelId="{BE3B7E25-347F-4C9E-A90B-3955BF3EB0A5}" type="presOf" srcId="{20768DB1-13EF-4255-A99C-10948B8E1B30}" destId="{7093FEBA-3EF5-4A42-B82A-F6E106C4CAD9}" srcOrd="0" destOrd="0" presId="urn:microsoft.com/office/officeart/2005/8/layout/process3"/>
    <dgm:cxn modelId="{682FAA74-69E5-46AF-8C93-9769BE64C121}" type="presOf" srcId="{6F816230-4DFD-4652-937C-7B26141D61AF}" destId="{EFA9FFDD-7CDB-4AEA-A3F9-4888A8D9F3DF}" srcOrd="0" destOrd="0" presId="urn:microsoft.com/office/officeart/2005/8/layout/process3"/>
    <dgm:cxn modelId="{D4273A72-E7E5-48F3-A696-1EC172D15A59}" srcId="{E491025B-164A-44C3-BECC-BCC2CBD92882}" destId="{6F816230-4DFD-4652-937C-7B26141D61AF}" srcOrd="0" destOrd="0" parTransId="{8A4CA9E4-4B31-4E5C-BD83-A38C6A2353AF}" sibTransId="{05F7B55B-709D-477C-BC22-E6CE62FC7FC1}"/>
    <dgm:cxn modelId="{EC4CC8AF-3039-4DC8-92A7-9BB6DCA36E76}" srcId="{E491025B-164A-44C3-BECC-BCC2CBD92882}" destId="{DC689AE2-DD1E-4FFF-9EAC-3A6AF680C69D}" srcOrd="1" destOrd="0" parTransId="{278A66E0-4603-4E81-A1B4-51718C3EECBF}" sibTransId="{9653A617-5584-47D3-9C31-814B15956D51}"/>
    <dgm:cxn modelId="{5E131514-03D4-49B2-91A9-D227C5AAF0D9}" type="presOf" srcId="{0A360D8D-4C66-4F66-A8C1-98B69487D57B}" destId="{D72D2A5D-078C-4529-BB1C-B4F375652AC3}" srcOrd="1" destOrd="0" presId="urn:microsoft.com/office/officeart/2005/8/layout/process3"/>
    <dgm:cxn modelId="{0BEA286C-9E0A-41DC-A239-136428800DDE}" srcId="{5896B2A0-B319-47C3-8332-7CEAF7B73B79}" destId="{FE563EC6-5D29-4A15-9E51-48D9455447D3}" srcOrd="0" destOrd="0" parTransId="{40C934EF-AFAE-4BC4-8B75-6C26A1ADC06F}" sibTransId="{862DFEA1-B6B7-4090-B496-631C7B8E0206}"/>
    <dgm:cxn modelId="{BEC18109-6970-4E48-BA00-D99B04F1EB92}" srcId="{20768DB1-13EF-4255-A99C-10948B8E1B30}" destId="{5896B2A0-B319-47C3-8332-7CEAF7B73B79}" srcOrd="0" destOrd="0" parTransId="{80E63A25-18FD-4412-937E-A5FEB6FAABA6}" sibTransId="{D07C98D4-2736-49A0-A354-CE2C104F04FE}"/>
    <dgm:cxn modelId="{DCCAD139-193E-48A8-9534-613AE8AF830A}" type="presOf" srcId="{28EEEDA3-C0DF-40AE-BB26-FD5B6EBF44DE}" destId="{DC73DB94-5E81-4243-97DB-B81740B0BCFD}" srcOrd="0" destOrd="3" presId="urn:microsoft.com/office/officeart/2005/8/layout/process3"/>
    <dgm:cxn modelId="{40C7CF72-76AC-4244-A2BC-F1AD73F3ADC5}" type="presOf" srcId="{BD57E4CE-B548-4063-A052-FDE2B733B3FB}" destId="{296F7A85-FFAA-4961-A1AF-C6A3C841F90E}" srcOrd="0" destOrd="0" presId="urn:microsoft.com/office/officeart/2005/8/layout/process3"/>
    <dgm:cxn modelId="{441347A5-BDEC-49C8-A466-5DBC91646E34}" srcId="{5896B2A0-B319-47C3-8332-7CEAF7B73B79}" destId="{28EEEDA3-C0DF-40AE-BB26-FD5B6EBF44DE}" srcOrd="3" destOrd="0" parTransId="{32850B4C-9EAF-407E-BE91-B5BC612C1830}" sibTransId="{C606F763-25D3-4F4F-AA0E-E27B3CBC72E7}"/>
    <dgm:cxn modelId="{4ABD4E8F-85C8-4363-BC74-9F738B5FFBAE}" type="presOf" srcId="{D07C98D4-2736-49A0-A354-CE2C104F04FE}" destId="{9B94204F-1001-4994-8641-4C1E68DB8048}" srcOrd="0" destOrd="0" presId="urn:microsoft.com/office/officeart/2005/8/layout/process3"/>
    <dgm:cxn modelId="{D37F7317-C46D-43D8-AFC9-9252178DE456}" srcId="{20768DB1-13EF-4255-A99C-10948B8E1B30}" destId="{0A360D8D-4C66-4F66-A8C1-98B69487D57B}" srcOrd="2" destOrd="0" parTransId="{B2EAF389-66CA-4DA2-85D3-304AA183B3D3}" sibTransId="{E6E3E449-8A5B-4262-BB28-A59901C65A23}"/>
    <dgm:cxn modelId="{F4CC053B-4774-4B43-99B3-06FE69D20173}" type="presOf" srcId="{5AA6B97C-7805-41A7-B15D-FD2ABBC7AD83}" destId="{DC73DB94-5E81-4243-97DB-B81740B0BCFD}" srcOrd="0" destOrd="1" presId="urn:microsoft.com/office/officeart/2005/8/layout/process3"/>
    <dgm:cxn modelId="{B9E45DC2-21A0-4E97-9475-974F3B6C6045}" type="presOf" srcId="{E491025B-164A-44C3-BECC-BCC2CBD92882}" destId="{21603B4A-BE0E-4F9F-8AC4-DF534F761F46}" srcOrd="0" destOrd="0" presId="urn:microsoft.com/office/officeart/2005/8/layout/process3"/>
    <dgm:cxn modelId="{0812E84A-DF1D-44BF-8D98-906381C04FFE}" srcId="{5896B2A0-B319-47C3-8332-7CEAF7B73B79}" destId="{D5607C02-E2CE-4E34-9447-1DAFDA8B424C}" srcOrd="2" destOrd="0" parTransId="{BA17ABE9-BC9C-4142-B691-719E8986FD22}" sibTransId="{3F6BE955-E4FF-4FB1-9B9E-333612BB0E2B}"/>
    <dgm:cxn modelId="{302CE6FB-03FC-47D0-8979-782CB090754B}" type="presOf" srcId="{E706FF92-C336-41C4-837C-C57E20949756}" destId="{296F7A85-FFAA-4961-A1AF-C6A3C841F90E}" srcOrd="0" destOrd="1" presId="urn:microsoft.com/office/officeart/2005/8/layout/process3"/>
    <dgm:cxn modelId="{6A87EE6C-84A2-46D0-8002-9A1545ED18C2}" type="presOf" srcId="{DB902888-8316-4D18-8BF6-51E0FB102B72}" destId="{DC73DB94-5E81-4243-97DB-B81740B0BCFD}" srcOrd="0" destOrd="4" presId="urn:microsoft.com/office/officeart/2005/8/layout/process3"/>
    <dgm:cxn modelId="{BDFDDECD-49D2-44B8-8CDC-B75B6F1723E0}" type="presParOf" srcId="{7093FEBA-3EF5-4A42-B82A-F6E106C4CAD9}" destId="{55CCAADB-BC31-4D84-802E-70070BBCC735}" srcOrd="0" destOrd="0" presId="urn:microsoft.com/office/officeart/2005/8/layout/process3"/>
    <dgm:cxn modelId="{0DB905F7-E7FC-47A8-A4D5-F000B58E9D4F}" type="presParOf" srcId="{55CCAADB-BC31-4D84-802E-70070BBCC735}" destId="{DF1336C8-5EF4-4EAC-93BE-80D3E2FC1B68}" srcOrd="0" destOrd="0" presId="urn:microsoft.com/office/officeart/2005/8/layout/process3"/>
    <dgm:cxn modelId="{1CB25BFE-7BC5-4A01-9092-72D9D171BEA6}" type="presParOf" srcId="{55CCAADB-BC31-4D84-802E-70070BBCC735}" destId="{CBB97B28-570D-442B-BE0B-90F988E1BD2F}" srcOrd="1" destOrd="0" presId="urn:microsoft.com/office/officeart/2005/8/layout/process3"/>
    <dgm:cxn modelId="{2BB8DB7C-4405-4D2A-833D-AD63A036B987}" type="presParOf" srcId="{55CCAADB-BC31-4D84-802E-70070BBCC735}" destId="{DC73DB94-5E81-4243-97DB-B81740B0BCFD}" srcOrd="2" destOrd="0" presId="urn:microsoft.com/office/officeart/2005/8/layout/process3"/>
    <dgm:cxn modelId="{0349E5F3-3DF8-462D-B301-AF602884F6B7}" type="presParOf" srcId="{7093FEBA-3EF5-4A42-B82A-F6E106C4CAD9}" destId="{9B94204F-1001-4994-8641-4C1E68DB8048}" srcOrd="1" destOrd="0" presId="urn:microsoft.com/office/officeart/2005/8/layout/process3"/>
    <dgm:cxn modelId="{37180085-CE5D-47B1-BE2E-F27D1AD8E4C2}" type="presParOf" srcId="{9B94204F-1001-4994-8641-4C1E68DB8048}" destId="{8B0B9FB6-2521-476A-9CE8-592868C9EDD8}" srcOrd="0" destOrd="0" presId="urn:microsoft.com/office/officeart/2005/8/layout/process3"/>
    <dgm:cxn modelId="{58680765-BAF1-4FCA-8819-DBF4F12D992F}" type="presParOf" srcId="{7093FEBA-3EF5-4A42-B82A-F6E106C4CAD9}" destId="{9004537A-F85D-4F53-97BD-35F344F0AAC5}" srcOrd="2" destOrd="0" presId="urn:microsoft.com/office/officeart/2005/8/layout/process3"/>
    <dgm:cxn modelId="{885BF852-C6B8-47C5-B86C-A0F31502E3B9}" type="presParOf" srcId="{9004537A-F85D-4F53-97BD-35F344F0AAC5}" destId="{21603B4A-BE0E-4F9F-8AC4-DF534F761F46}" srcOrd="0" destOrd="0" presId="urn:microsoft.com/office/officeart/2005/8/layout/process3"/>
    <dgm:cxn modelId="{B8099995-7B69-41B0-9E8D-12B61CBE51EF}" type="presParOf" srcId="{9004537A-F85D-4F53-97BD-35F344F0AAC5}" destId="{30318E84-F3A1-4F99-8ADB-34ECB4CF6668}" srcOrd="1" destOrd="0" presId="urn:microsoft.com/office/officeart/2005/8/layout/process3"/>
    <dgm:cxn modelId="{47BE2F95-63AB-430A-AFD1-239469535046}" type="presParOf" srcId="{9004537A-F85D-4F53-97BD-35F344F0AAC5}" destId="{EFA9FFDD-7CDB-4AEA-A3F9-4888A8D9F3DF}" srcOrd="2" destOrd="0" presId="urn:microsoft.com/office/officeart/2005/8/layout/process3"/>
    <dgm:cxn modelId="{2A5B3374-8BD8-4BFB-985D-B209CABB453A}" type="presParOf" srcId="{7093FEBA-3EF5-4A42-B82A-F6E106C4CAD9}" destId="{E510224D-0263-48FA-86EA-D713F31523A7}" srcOrd="3" destOrd="0" presId="urn:microsoft.com/office/officeart/2005/8/layout/process3"/>
    <dgm:cxn modelId="{2AD1BBEE-64FD-4261-8F20-6767F562BF89}" type="presParOf" srcId="{E510224D-0263-48FA-86EA-D713F31523A7}" destId="{4F4AF61D-2AB9-47BE-8CCA-1CCEB66D2059}" srcOrd="0" destOrd="0" presId="urn:microsoft.com/office/officeart/2005/8/layout/process3"/>
    <dgm:cxn modelId="{C6C9BBD8-0991-453A-B16B-D494F84A9563}" type="presParOf" srcId="{7093FEBA-3EF5-4A42-B82A-F6E106C4CAD9}" destId="{40DDEE80-7399-4A4B-922E-109798C4941A}" srcOrd="4" destOrd="0" presId="urn:microsoft.com/office/officeart/2005/8/layout/process3"/>
    <dgm:cxn modelId="{D47E958E-903A-4479-808F-FF0BD0F6AC2F}" type="presParOf" srcId="{40DDEE80-7399-4A4B-922E-109798C4941A}" destId="{D3A9BAB0-ED2E-4BD5-B1BB-D9383330D240}" srcOrd="0" destOrd="0" presId="urn:microsoft.com/office/officeart/2005/8/layout/process3"/>
    <dgm:cxn modelId="{A0DEFE7A-285A-47FE-AF4E-27B52591D704}" type="presParOf" srcId="{40DDEE80-7399-4A4B-922E-109798C4941A}" destId="{D72D2A5D-078C-4529-BB1C-B4F375652AC3}" srcOrd="1" destOrd="0" presId="urn:microsoft.com/office/officeart/2005/8/layout/process3"/>
    <dgm:cxn modelId="{9FB0C201-81C6-44C3-8B1E-5ED84C2513FF}" type="presParOf" srcId="{40DDEE80-7399-4A4B-922E-109798C4941A}" destId="{296F7A85-FFAA-4961-A1AF-C6A3C841F90E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8B3A16-8408-4AB5-8CB2-C760DA6F3923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00AA0639-AD80-45D9-8262-D42DFF23527B}">
      <dgm:prSet phldrT="[Tekst]"/>
      <dgm:spPr/>
      <dgm:t>
        <a:bodyPr/>
        <a:lstStyle/>
        <a:p>
          <a:r>
            <a:rPr lang="nl-NL" dirty="0" smtClean="0">
              <a:solidFill>
                <a:schemeClr val="tx1"/>
              </a:solidFill>
            </a:rPr>
            <a:t>LTG</a:t>
          </a:r>
          <a:endParaRPr lang="nl-NL" dirty="0">
            <a:solidFill>
              <a:schemeClr val="tx1"/>
            </a:solidFill>
          </a:endParaRPr>
        </a:p>
      </dgm:t>
    </dgm:pt>
    <dgm:pt modelId="{EE6B651A-C7FE-40A3-AA08-AFCE5C926DD9}" type="parTrans" cxnId="{0FB76871-EB89-4385-BFA3-200F8E2FDFB4}">
      <dgm:prSet/>
      <dgm:spPr/>
      <dgm:t>
        <a:bodyPr/>
        <a:lstStyle/>
        <a:p>
          <a:endParaRPr lang="nl-NL"/>
        </a:p>
      </dgm:t>
    </dgm:pt>
    <dgm:pt modelId="{3BED3550-F463-4E78-A3E4-4B517305BF92}" type="sibTrans" cxnId="{0FB76871-EB89-4385-BFA3-200F8E2FDFB4}">
      <dgm:prSet/>
      <dgm:spPr/>
      <dgm:t>
        <a:bodyPr/>
        <a:lstStyle/>
        <a:p>
          <a:endParaRPr lang="nl-NL"/>
        </a:p>
      </dgm:t>
    </dgm:pt>
    <dgm:pt modelId="{3E1CA350-3288-4864-9C82-5ECA153C4278}">
      <dgm:prSet phldrT="[Tekst]" custT="1"/>
      <dgm:spPr/>
      <dgm:t>
        <a:bodyPr/>
        <a:lstStyle/>
        <a:p>
          <a:r>
            <a:rPr lang="nl-NL" sz="1500" dirty="0" err="1" smtClean="0">
              <a:solidFill>
                <a:schemeClr val="tx1"/>
              </a:solidFill>
            </a:rPr>
            <a:t>Declaratief</a:t>
          </a:r>
          <a:endParaRPr lang="nl-NL" sz="1500" dirty="0" smtClean="0">
            <a:solidFill>
              <a:schemeClr val="tx1"/>
            </a:solidFill>
          </a:endParaRPr>
        </a:p>
        <a:p>
          <a:r>
            <a:rPr lang="nl-NL" sz="1200" dirty="0" smtClean="0">
              <a:solidFill>
                <a:schemeClr val="tx1"/>
              </a:solidFill>
            </a:rPr>
            <a:t>(weten wat)</a:t>
          </a:r>
          <a:endParaRPr lang="nl-NL" sz="1200" dirty="0">
            <a:solidFill>
              <a:schemeClr val="tx1"/>
            </a:solidFill>
          </a:endParaRPr>
        </a:p>
      </dgm:t>
    </dgm:pt>
    <dgm:pt modelId="{9599D004-A3CC-4D4A-9789-E33A07DEF26C}" type="parTrans" cxnId="{0A2922E5-C830-4961-A144-3A03C68EB074}">
      <dgm:prSet/>
      <dgm:spPr/>
      <dgm:t>
        <a:bodyPr/>
        <a:lstStyle/>
        <a:p>
          <a:endParaRPr lang="nl-NL"/>
        </a:p>
      </dgm:t>
    </dgm:pt>
    <dgm:pt modelId="{84674215-F999-44F6-8D5E-7FA9A85F1F32}" type="sibTrans" cxnId="{0A2922E5-C830-4961-A144-3A03C68EB074}">
      <dgm:prSet/>
      <dgm:spPr/>
      <dgm:t>
        <a:bodyPr/>
        <a:lstStyle/>
        <a:p>
          <a:endParaRPr lang="nl-NL"/>
        </a:p>
      </dgm:t>
    </dgm:pt>
    <dgm:pt modelId="{5E32BE89-1EA2-47CB-B2E2-92CA1454927E}">
      <dgm:prSet phldrT="[Tekst]"/>
      <dgm:spPr/>
      <dgm:t>
        <a:bodyPr/>
        <a:lstStyle/>
        <a:p>
          <a:r>
            <a:rPr lang="nl-NL" dirty="0" smtClean="0">
              <a:solidFill>
                <a:schemeClr val="tx1"/>
              </a:solidFill>
            </a:rPr>
            <a:t>Semantisch</a:t>
          </a:r>
          <a:endParaRPr lang="nl-NL" dirty="0">
            <a:solidFill>
              <a:schemeClr val="tx1"/>
            </a:solidFill>
          </a:endParaRPr>
        </a:p>
      </dgm:t>
    </dgm:pt>
    <dgm:pt modelId="{C83CC360-A55B-49A5-A5CF-4D617CC8529E}" type="parTrans" cxnId="{DB4AD947-B898-43FC-B8D1-5B1EC5E6272D}">
      <dgm:prSet/>
      <dgm:spPr/>
      <dgm:t>
        <a:bodyPr/>
        <a:lstStyle/>
        <a:p>
          <a:endParaRPr lang="nl-NL"/>
        </a:p>
      </dgm:t>
    </dgm:pt>
    <dgm:pt modelId="{2D64B413-5F6B-462E-867E-8954C1B76C9B}" type="sibTrans" cxnId="{DB4AD947-B898-43FC-B8D1-5B1EC5E6272D}">
      <dgm:prSet/>
      <dgm:spPr/>
      <dgm:t>
        <a:bodyPr/>
        <a:lstStyle/>
        <a:p>
          <a:endParaRPr lang="nl-NL"/>
        </a:p>
      </dgm:t>
    </dgm:pt>
    <dgm:pt modelId="{9EC7801F-F2A4-4457-BA5C-C5665BB6CA18}">
      <dgm:prSet phldrT="[Tekst]"/>
      <dgm:spPr/>
      <dgm:t>
        <a:bodyPr/>
        <a:lstStyle/>
        <a:p>
          <a:r>
            <a:rPr lang="nl-NL" dirty="0" smtClean="0">
              <a:solidFill>
                <a:schemeClr val="tx1"/>
              </a:solidFill>
            </a:rPr>
            <a:t>Episodisch</a:t>
          </a:r>
          <a:endParaRPr lang="nl-NL" dirty="0">
            <a:solidFill>
              <a:schemeClr val="tx1"/>
            </a:solidFill>
          </a:endParaRPr>
        </a:p>
      </dgm:t>
    </dgm:pt>
    <dgm:pt modelId="{A2D0B99A-3692-4B8B-A10C-FD3BAD4742A8}" type="parTrans" cxnId="{EC539EC4-7A20-4A9E-AFCC-5C89F7A932A0}">
      <dgm:prSet/>
      <dgm:spPr/>
      <dgm:t>
        <a:bodyPr/>
        <a:lstStyle/>
        <a:p>
          <a:endParaRPr lang="nl-NL"/>
        </a:p>
      </dgm:t>
    </dgm:pt>
    <dgm:pt modelId="{C55DE71A-9BB7-46D7-8A8A-55494843A919}" type="sibTrans" cxnId="{EC539EC4-7A20-4A9E-AFCC-5C89F7A932A0}">
      <dgm:prSet/>
      <dgm:spPr/>
      <dgm:t>
        <a:bodyPr/>
        <a:lstStyle/>
        <a:p>
          <a:endParaRPr lang="nl-NL"/>
        </a:p>
      </dgm:t>
    </dgm:pt>
    <dgm:pt modelId="{BC22C97A-F014-448D-A661-B1E85769BDAA}">
      <dgm:prSet phldrT="[Tekst]" custT="1"/>
      <dgm:spPr/>
      <dgm:t>
        <a:bodyPr/>
        <a:lstStyle/>
        <a:p>
          <a:r>
            <a:rPr lang="nl-NL" sz="1500" dirty="0" smtClean="0">
              <a:solidFill>
                <a:schemeClr val="tx1"/>
              </a:solidFill>
            </a:rPr>
            <a:t>Procedureel</a:t>
          </a:r>
        </a:p>
        <a:p>
          <a:r>
            <a:rPr lang="nl-NL" sz="1200" dirty="0" smtClean="0">
              <a:solidFill>
                <a:schemeClr val="tx1"/>
              </a:solidFill>
            </a:rPr>
            <a:t>(weten hoe)</a:t>
          </a:r>
          <a:endParaRPr lang="nl-NL" sz="1200" dirty="0">
            <a:solidFill>
              <a:schemeClr val="tx1"/>
            </a:solidFill>
          </a:endParaRPr>
        </a:p>
      </dgm:t>
    </dgm:pt>
    <dgm:pt modelId="{402FD29B-C0D4-493F-B65B-FE24E193D2FD}" type="parTrans" cxnId="{F7BD5CFF-D553-4491-93EA-A5FA99C5B36D}">
      <dgm:prSet/>
      <dgm:spPr/>
      <dgm:t>
        <a:bodyPr/>
        <a:lstStyle/>
        <a:p>
          <a:endParaRPr lang="nl-NL"/>
        </a:p>
      </dgm:t>
    </dgm:pt>
    <dgm:pt modelId="{39E9FF0A-A387-43D3-8C02-D1DEF8985493}" type="sibTrans" cxnId="{F7BD5CFF-D553-4491-93EA-A5FA99C5B36D}">
      <dgm:prSet/>
      <dgm:spPr/>
      <dgm:t>
        <a:bodyPr/>
        <a:lstStyle/>
        <a:p>
          <a:endParaRPr lang="nl-NL"/>
        </a:p>
      </dgm:t>
    </dgm:pt>
    <dgm:pt modelId="{7BEC2EA3-8A70-4A6E-86E3-04E20D9E783E}">
      <dgm:prSet phldrT="[Tekst]"/>
      <dgm:spPr/>
      <dgm:t>
        <a:bodyPr/>
        <a:lstStyle/>
        <a:p>
          <a:r>
            <a:rPr lang="nl-NL" dirty="0" smtClean="0">
              <a:solidFill>
                <a:schemeClr val="tx1"/>
              </a:solidFill>
            </a:rPr>
            <a:t>Vaardigheden</a:t>
          </a:r>
        </a:p>
        <a:p>
          <a:r>
            <a:rPr lang="nl-NL" dirty="0" smtClean="0">
              <a:solidFill>
                <a:schemeClr val="tx1"/>
              </a:solidFill>
            </a:rPr>
            <a:t>Conditionering</a:t>
          </a:r>
          <a:endParaRPr lang="nl-NL" dirty="0">
            <a:solidFill>
              <a:schemeClr val="tx1"/>
            </a:solidFill>
          </a:endParaRPr>
        </a:p>
      </dgm:t>
    </dgm:pt>
    <dgm:pt modelId="{BE915F37-EB95-445C-8CCD-8D587347B558}" type="parTrans" cxnId="{6BE9AAF8-9C83-4206-BE54-5D8C7351A767}">
      <dgm:prSet/>
      <dgm:spPr/>
      <dgm:t>
        <a:bodyPr/>
        <a:lstStyle/>
        <a:p>
          <a:endParaRPr lang="nl-NL"/>
        </a:p>
      </dgm:t>
    </dgm:pt>
    <dgm:pt modelId="{480A6CB6-EC2A-42C1-A5D1-B725D21D04B5}" type="sibTrans" cxnId="{6BE9AAF8-9C83-4206-BE54-5D8C7351A767}">
      <dgm:prSet/>
      <dgm:spPr/>
      <dgm:t>
        <a:bodyPr/>
        <a:lstStyle/>
        <a:p>
          <a:endParaRPr lang="nl-NL"/>
        </a:p>
      </dgm:t>
    </dgm:pt>
    <dgm:pt modelId="{6D60C670-4D43-489E-9F67-C1B1FF17221E}">
      <dgm:prSet phldrT="[Tekst]" phldr="1"/>
      <dgm:spPr/>
      <dgm:t>
        <a:bodyPr/>
        <a:lstStyle/>
        <a:p>
          <a:endParaRPr lang="nl-NL" dirty="0"/>
        </a:p>
      </dgm:t>
    </dgm:pt>
    <dgm:pt modelId="{047651DA-99CD-400D-88CF-BCCA4CF6AD8B}" type="parTrans" cxnId="{5CE2EE98-7C4A-4F38-8E19-03730458A44B}">
      <dgm:prSet/>
      <dgm:spPr/>
      <dgm:t>
        <a:bodyPr/>
        <a:lstStyle/>
        <a:p>
          <a:endParaRPr lang="nl-NL"/>
        </a:p>
      </dgm:t>
    </dgm:pt>
    <dgm:pt modelId="{F90209AA-F136-4C57-B309-D69DC3333C16}" type="sibTrans" cxnId="{5CE2EE98-7C4A-4F38-8E19-03730458A44B}">
      <dgm:prSet/>
      <dgm:spPr/>
      <dgm:t>
        <a:bodyPr/>
        <a:lstStyle/>
        <a:p>
          <a:endParaRPr lang="nl-NL"/>
        </a:p>
      </dgm:t>
    </dgm:pt>
    <dgm:pt modelId="{83A85791-CB1B-4578-8721-D4547D1B25B1}">
      <dgm:prSet phldrT="[Tekst]" phldr="1"/>
      <dgm:spPr/>
      <dgm:t>
        <a:bodyPr/>
        <a:lstStyle/>
        <a:p>
          <a:endParaRPr lang="nl-NL"/>
        </a:p>
      </dgm:t>
    </dgm:pt>
    <dgm:pt modelId="{DDDE253A-6731-4B70-8DD2-2545D2F7C61A}" type="parTrans" cxnId="{E96C43D5-6A95-453A-866F-81BAECA460D1}">
      <dgm:prSet/>
      <dgm:spPr/>
      <dgm:t>
        <a:bodyPr/>
        <a:lstStyle/>
        <a:p>
          <a:endParaRPr lang="nl-NL"/>
        </a:p>
      </dgm:t>
    </dgm:pt>
    <dgm:pt modelId="{1D1F5C55-9DDE-4005-9FEB-8D3A112303A2}" type="sibTrans" cxnId="{E96C43D5-6A95-453A-866F-81BAECA460D1}">
      <dgm:prSet/>
      <dgm:spPr/>
      <dgm:t>
        <a:bodyPr/>
        <a:lstStyle/>
        <a:p>
          <a:endParaRPr lang="nl-NL"/>
        </a:p>
      </dgm:t>
    </dgm:pt>
    <dgm:pt modelId="{874A551C-6989-4E0B-958B-A8E8881D733F}">
      <dgm:prSet phldrT="[Tekst]" phldr="1"/>
      <dgm:spPr/>
      <dgm:t>
        <a:bodyPr/>
        <a:lstStyle/>
        <a:p>
          <a:endParaRPr lang="nl-NL"/>
        </a:p>
      </dgm:t>
    </dgm:pt>
    <dgm:pt modelId="{C6B145E4-77AB-430B-955E-91376C801E8B}" type="parTrans" cxnId="{D3098D97-1199-475E-ABE1-2925EE3E03EE}">
      <dgm:prSet/>
      <dgm:spPr/>
      <dgm:t>
        <a:bodyPr/>
        <a:lstStyle/>
        <a:p>
          <a:endParaRPr lang="nl-NL"/>
        </a:p>
      </dgm:t>
    </dgm:pt>
    <dgm:pt modelId="{C7A4B75F-A09E-43A2-A223-E9ECCBC6CCEB}" type="sibTrans" cxnId="{D3098D97-1199-475E-ABE1-2925EE3E03EE}">
      <dgm:prSet/>
      <dgm:spPr/>
      <dgm:t>
        <a:bodyPr/>
        <a:lstStyle/>
        <a:p>
          <a:endParaRPr lang="nl-NL"/>
        </a:p>
      </dgm:t>
    </dgm:pt>
    <dgm:pt modelId="{DEA8166C-FAF6-4005-96F5-4F16A00A2A6A}" type="pres">
      <dgm:prSet presAssocID="{BF8B3A16-8408-4AB5-8CB2-C760DA6F3923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582895BD-E52A-4325-9B2F-6E1F341F30DE}" type="pres">
      <dgm:prSet presAssocID="{BF8B3A16-8408-4AB5-8CB2-C760DA6F3923}" presName="hierFlow" presStyleCnt="0"/>
      <dgm:spPr/>
    </dgm:pt>
    <dgm:pt modelId="{4B307352-BB85-46A1-87E3-58858A73F139}" type="pres">
      <dgm:prSet presAssocID="{BF8B3A16-8408-4AB5-8CB2-C760DA6F3923}" presName="firstBuf" presStyleCnt="0"/>
      <dgm:spPr/>
    </dgm:pt>
    <dgm:pt modelId="{F922629B-CB79-4B1D-A6A9-36B4925B0AA8}" type="pres">
      <dgm:prSet presAssocID="{BF8B3A16-8408-4AB5-8CB2-C760DA6F3923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5331A6BF-AE75-489C-9C62-E30FD8F54DE1}" type="pres">
      <dgm:prSet presAssocID="{00AA0639-AD80-45D9-8262-D42DFF23527B}" presName="Name14" presStyleCnt="0"/>
      <dgm:spPr/>
    </dgm:pt>
    <dgm:pt modelId="{208A0376-4393-47D3-B54B-55E08D948FE3}" type="pres">
      <dgm:prSet presAssocID="{00AA0639-AD80-45D9-8262-D42DFF23527B}" presName="level1Shape" presStyleLbl="node0" presStyleIdx="0" presStyleCnt="1" custLinFactX="-17698" custLinFactNeighborX="-100000" custLinFactNeighborY="2612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27932899-063E-43D7-AE6D-7D5B6332CA0C}" type="pres">
      <dgm:prSet presAssocID="{00AA0639-AD80-45D9-8262-D42DFF23527B}" presName="hierChild2" presStyleCnt="0"/>
      <dgm:spPr/>
    </dgm:pt>
    <dgm:pt modelId="{23EF769A-AC0D-4C37-A90D-79563EDF5DCF}" type="pres">
      <dgm:prSet presAssocID="{9599D004-A3CC-4D4A-9789-E33A07DEF26C}" presName="Name19" presStyleLbl="parChTrans1D2" presStyleIdx="0" presStyleCnt="2"/>
      <dgm:spPr/>
      <dgm:t>
        <a:bodyPr/>
        <a:lstStyle/>
        <a:p>
          <a:endParaRPr lang="nl-NL"/>
        </a:p>
      </dgm:t>
    </dgm:pt>
    <dgm:pt modelId="{ABADB70F-D2ED-49E4-A28F-BCBC0DDE4A9E}" type="pres">
      <dgm:prSet presAssocID="{3E1CA350-3288-4864-9C82-5ECA153C4278}" presName="Name21" presStyleCnt="0"/>
      <dgm:spPr/>
    </dgm:pt>
    <dgm:pt modelId="{0B8B1A2B-5AA8-44B3-9B63-91B75C5FDF7F}" type="pres">
      <dgm:prSet presAssocID="{3E1CA350-3288-4864-9C82-5ECA153C4278}" presName="level2Shape" presStyleLbl="node2" presStyleIdx="0" presStyleCnt="2" custLinFactX="-22145" custLinFactNeighborX="-100000" custLinFactNeighborY="968"/>
      <dgm:spPr/>
      <dgm:t>
        <a:bodyPr/>
        <a:lstStyle/>
        <a:p>
          <a:endParaRPr lang="nl-NL"/>
        </a:p>
      </dgm:t>
    </dgm:pt>
    <dgm:pt modelId="{5CD89C1A-44D7-4FDE-A65F-0B5024C2851D}" type="pres">
      <dgm:prSet presAssocID="{3E1CA350-3288-4864-9C82-5ECA153C4278}" presName="hierChild3" presStyleCnt="0"/>
      <dgm:spPr/>
    </dgm:pt>
    <dgm:pt modelId="{155F507E-9AEC-4FCF-A706-5D81DEC136BF}" type="pres">
      <dgm:prSet presAssocID="{C83CC360-A55B-49A5-A5CF-4D617CC8529E}" presName="Name19" presStyleLbl="parChTrans1D3" presStyleIdx="0" presStyleCnt="3"/>
      <dgm:spPr/>
      <dgm:t>
        <a:bodyPr/>
        <a:lstStyle/>
        <a:p>
          <a:endParaRPr lang="nl-NL"/>
        </a:p>
      </dgm:t>
    </dgm:pt>
    <dgm:pt modelId="{C3081331-90D1-41B3-B6DE-89BDBD45917C}" type="pres">
      <dgm:prSet presAssocID="{5E32BE89-1EA2-47CB-B2E2-92CA1454927E}" presName="Name21" presStyleCnt="0"/>
      <dgm:spPr/>
    </dgm:pt>
    <dgm:pt modelId="{187C3FCD-5D75-4D6E-8683-86D2A551813F}" type="pres">
      <dgm:prSet presAssocID="{5E32BE89-1EA2-47CB-B2E2-92CA1454927E}" presName="level2Shape" presStyleLbl="node3" presStyleIdx="0" presStyleCnt="3" custLinFactX="-44528" custLinFactNeighborX="-100000" custLinFactNeighborY="-675"/>
      <dgm:spPr/>
      <dgm:t>
        <a:bodyPr/>
        <a:lstStyle/>
        <a:p>
          <a:endParaRPr lang="nl-NL"/>
        </a:p>
      </dgm:t>
    </dgm:pt>
    <dgm:pt modelId="{E5C451EF-F788-48A2-B3A5-32A8494BCADE}" type="pres">
      <dgm:prSet presAssocID="{5E32BE89-1EA2-47CB-B2E2-92CA1454927E}" presName="hierChild3" presStyleCnt="0"/>
      <dgm:spPr/>
    </dgm:pt>
    <dgm:pt modelId="{EDBADC69-ABAA-46F4-BE9B-E90004E67331}" type="pres">
      <dgm:prSet presAssocID="{A2D0B99A-3692-4B8B-A10C-FD3BAD4742A8}" presName="Name19" presStyleLbl="parChTrans1D3" presStyleIdx="1" presStyleCnt="3"/>
      <dgm:spPr/>
      <dgm:t>
        <a:bodyPr/>
        <a:lstStyle/>
        <a:p>
          <a:endParaRPr lang="nl-NL"/>
        </a:p>
      </dgm:t>
    </dgm:pt>
    <dgm:pt modelId="{714CE4EC-7ECC-4834-8C27-1DE868E8D434}" type="pres">
      <dgm:prSet presAssocID="{9EC7801F-F2A4-4457-BA5C-C5665BB6CA18}" presName="Name21" presStyleCnt="0"/>
      <dgm:spPr/>
    </dgm:pt>
    <dgm:pt modelId="{30ABF4C5-6055-4C6D-AC0E-7931E03EA5DF}" type="pres">
      <dgm:prSet presAssocID="{9EC7801F-F2A4-4457-BA5C-C5665BB6CA18}" presName="level2Shape" presStyleLbl="node3" presStyleIdx="1" presStyleCnt="3" custLinFactNeighborX="-99762" custLinFactNeighborY="-675"/>
      <dgm:spPr/>
      <dgm:t>
        <a:bodyPr/>
        <a:lstStyle/>
        <a:p>
          <a:endParaRPr lang="nl-NL"/>
        </a:p>
      </dgm:t>
    </dgm:pt>
    <dgm:pt modelId="{4F5A51B5-27B5-4F30-998B-74A1CC098949}" type="pres">
      <dgm:prSet presAssocID="{9EC7801F-F2A4-4457-BA5C-C5665BB6CA18}" presName="hierChild3" presStyleCnt="0"/>
      <dgm:spPr/>
    </dgm:pt>
    <dgm:pt modelId="{037C4DEE-5D8E-4A67-95F3-DF7B1707E33E}" type="pres">
      <dgm:prSet presAssocID="{402FD29B-C0D4-493F-B65B-FE24E193D2FD}" presName="Name19" presStyleLbl="parChTrans1D2" presStyleIdx="1" presStyleCnt="2"/>
      <dgm:spPr/>
      <dgm:t>
        <a:bodyPr/>
        <a:lstStyle/>
        <a:p>
          <a:endParaRPr lang="nl-NL"/>
        </a:p>
      </dgm:t>
    </dgm:pt>
    <dgm:pt modelId="{C0CF75C3-87DA-4E27-896E-01E23D6BAC2B}" type="pres">
      <dgm:prSet presAssocID="{BC22C97A-F014-448D-A661-B1E85769BDAA}" presName="Name21" presStyleCnt="0"/>
      <dgm:spPr/>
    </dgm:pt>
    <dgm:pt modelId="{2D7F9BDF-263F-4225-8152-428143C505E2}" type="pres">
      <dgm:prSet presAssocID="{BC22C97A-F014-448D-A661-B1E85769BDAA}" presName="level2Shape" presStyleLbl="node2" presStyleIdx="1" presStyleCnt="2"/>
      <dgm:spPr/>
      <dgm:t>
        <a:bodyPr/>
        <a:lstStyle/>
        <a:p>
          <a:endParaRPr lang="nl-NL"/>
        </a:p>
      </dgm:t>
    </dgm:pt>
    <dgm:pt modelId="{435773CC-4127-444E-B4A0-B5D8F6FEE277}" type="pres">
      <dgm:prSet presAssocID="{BC22C97A-F014-448D-A661-B1E85769BDAA}" presName="hierChild3" presStyleCnt="0"/>
      <dgm:spPr/>
    </dgm:pt>
    <dgm:pt modelId="{7BC17F25-F264-4CF2-8B64-9636DFC340DE}" type="pres">
      <dgm:prSet presAssocID="{BE915F37-EB95-445C-8CCD-8D587347B558}" presName="Name19" presStyleLbl="parChTrans1D3" presStyleIdx="2" presStyleCnt="3"/>
      <dgm:spPr/>
      <dgm:t>
        <a:bodyPr/>
        <a:lstStyle/>
        <a:p>
          <a:endParaRPr lang="nl-NL"/>
        </a:p>
      </dgm:t>
    </dgm:pt>
    <dgm:pt modelId="{E396439C-8F63-4214-9D57-7BE18F80CF3D}" type="pres">
      <dgm:prSet presAssocID="{7BEC2EA3-8A70-4A6E-86E3-04E20D9E783E}" presName="Name21" presStyleCnt="0"/>
      <dgm:spPr/>
    </dgm:pt>
    <dgm:pt modelId="{82A195F3-303A-43DC-BEB4-26F15AB35CAF}" type="pres">
      <dgm:prSet presAssocID="{7BEC2EA3-8A70-4A6E-86E3-04E20D9E783E}" presName="level2Shape" presStyleLbl="node3" presStyleIdx="2" presStyleCnt="3"/>
      <dgm:spPr/>
      <dgm:t>
        <a:bodyPr/>
        <a:lstStyle/>
        <a:p>
          <a:endParaRPr lang="nl-NL"/>
        </a:p>
      </dgm:t>
    </dgm:pt>
    <dgm:pt modelId="{05D3E294-E491-4390-B088-9C1BF90BBF7A}" type="pres">
      <dgm:prSet presAssocID="{7BEC2EA3-8A70-4A6E-86E3-04E20D9E783E}" presName="hierChild3" presStyleCnt="0"/>
      <dgm:spPr/>
    </dgm:pt>
    <dgm:pt modelId="{1357D0B2-FA9E-4ADD-9D1D-AD6A79915B83}" type="pres">
      <dgm:prSet presAssocID="{BF8B3A16-8408-4AB5-8CB2-C760DA6F3923}" presName="bgShapesFlow" presStyleCnt="0"/>
      <dgm:spPr/>
    </dgm:pt>
    <dgm:pt modelId="{FAFA5D2A-CA01-47A7-8BEE-E84655CF0FAA}" type="pres">
      <dgm:prSet presAssocID="{6D60C670-4D43-489E-9F67-C1B1FF17221E}" presName="rectComp" presStyleCnt="0"/>
      <dgm:spPr/>
    </dgm:pt>
    <dgm:pt modelId="{5CB4A9D7-DACF-48D3-9252-26A33BF760CE}" type="pres">
      <dgm:prSet presAssocID="{6D60C670-4D43-489E-9F67-C1B1FF17221E}" presName="bgRect" presStyleLbl="bgShp" presStyleIdx="0" presStyleCnt="3"/>
      <dgm:spPr/>
      <dgm:t>
        <a:bodyPr/>
        <a:lstStyle/>
        <a:p>
          <a:endParaRPr lang="nl-NL"/>
        </a:p>
      </dgm:t>
    </dgm:pt>
    <dgm:pt modelId="{759AABB3-67EA-4706-A887-586E23E2BE41}" type="pres">
      <dgm:prSet presAssocID="{6D60C670-4D43-489E-9F67-C1B1FF17221E}" presName="bgRectTx" presStyleLbl="bgShp" presStyleIdx="0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FD5A463-26E7-46ED-A634-282E3AE2F88E}" type="pres">
      <dgm:prSet presAssocID="{6D60C670-4D43-489E-9F67-C1B1FF17221E}" presName="spComp" presStyleCnt="0"/>
      <dgm:spPr/>
    </dgm:pt>
    <dgm:pt modelId="{569E2A7F-A7DC-4BD4-BBA3-C1C140B4A768}" type="pres">
      <dgm:prSet presAssocID="{6D60C670-4D43-489E-9F67-C1B1FF17221E}" presName="vSp" presStyleCnt="0"/>
      <dgm:spPr/>
    </dgm:pt>
    <dgm:pt modelId="{9CA20122-A70B-4BFA-8255-81A5E3CD4439}" type="pres">
      <dgm:prSet presAssocID="{83A85791-CB1B-4578-8721-D4547D1B25B1}" presName="rectComp" presStyleCnt="0"/>
      <dgm:spPr/>
    </dgm:pt>
    <dgm:pt modelId="{41D4BB62-FA68-46E4-8103-892E7BA71E15}" type="pres">
      <dgm:prSet presAssocID="{83A85791-CB1B-4578-8721-D4547D1B25B1}" presName="bgRect" presStyleLbl="bgShp" presStyleIdx="1" presStyleCnt="3"/>
      <dgm:spPr/>
      <dgm:t>
        <a:bodyPr/>
        <a:lstStyle/>
        <a:p>
          <a:endParaRPr lang="nl-NL"/>
        </a:p>
      </dgm:t>
    </dgm:pt>
    <dgm:pt modelId="{97B15EE4-149E-449D-8463-2A84CBD49019}" type="pres">
      <dgm:prSet presAssocID="{83A85791-CB1B-4578-8721-D4547D1B25B1}" presName="bgRectTx" presStyleLbl="bgShp" presStyleIdx="1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37CEDB24-DF13-4A43-8176-ABEC61CF25FA}" type="pres">
      <dgm:prSet presAssocID="{83A85791-CB1B-4578-8721-D4547D1B25B1}" presName="spComp" presStyleCnt="0"/>
      <dgm:spPr/>
    </dgm:pt>
    <dgm:pt modelId="{0A37C877-7098-493C-A5B6-69CA7EA419FA}" type="pres">
      <dgm:prSet presAssocID="{83A85791-CB1B-4578-8721-D4547D1B25B1}" presName="vSp" presStyleCnt="0"/>
      <dgm:spPr/>
    </dgm:pt>
    <dgm:pt modelId="{58DF95C3-6763-4BA4-9702-2B9DD973B780}" type="pres">
      <dgm:prSet presAssocID="{874A551C-6989-4E0B-958B-A8E8881D733F}" presName="rectComp" presStyleCnt="0"/>
      <dgm:spPr/>
    </dgm:pt>
    <dgm:pt modelId="{7B6B4D64-5F1C-4BEB-8770-A3BCAB19613E}" type="pres">
      <dgm:prSet presAssocID="{874A551C-6989-4E0B-958B-A8E8881D733F}" presName="bgRect" presStyleLbl="bgShp" presStyleIdx="2" presStyleCnt="3"/>
      <dgm:spPr/>
      <dgm:t>
        <a:bodyPr/>
        <a:lstStyle/>
        <a:p>
          <a:endParaRPr lang="nl-NL"/>
        </a:p>
      </dgm:t>
    </dgm:pt>
    <dgm:pt modelId="{4A408988-49A5-472F-9A4A-B3A91E38770B}" type="pres">
      <dgm:prSet presAssocID="{874A551C-6989-4E0B-958B-A8E8881D733F}" presName="bgRectTx" presStyleLbl="bgShp" presStyleIdx="2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DE82B45E-10B1-4EE3-B08F-941D6CA06634}" type="presOf" srcId="{3E1CA350-3288-4864-9C82-5ECA153C4278}" destId="{0B8B1A2B-5AA8-44B3-9B63-91B75C5FDF7F}" srcOrd="0" destOrd="0" presId="urn:microsoft.com/office/officeart/2005/8/layout/hierarchy6"/>
    <dgm:cxn modelId="{895F42BA-AB99-404C-A3FA-F0C5DBCEBB7A}" type="presOf" srcId="{874A551C-6989-4E0B-958B-A8E8881D733F}" destId="{4A408988-49A5-472F-9A4A-B3A91E38770B}" srcOrd="1" destOrd="0" presId="urn:microsoft.com/office/officeart/2005/8/layout/hierarchy6"/>
    <dgm:cxn modelId="{EC539EC4-7A20-4A9E-AFCC-5C89F7A932A0}" srcId="{3E1CA350-3288-4864-9C82-5ECA153C4278}" destId="{9EC7801F-F2A4-4457-BA5C-C5665BB6CA18}" srcOrd="1" destOrd="0" parTransId="{A2D0B99A-3692-4B8B-A10C-FD3BAD4742A8}" sibTransId="{C55DE71A-9BB7-46D7-8A8A-55494843A919}"/>
    <dgm:cxn modelId="{9D5B4DF1-079A-49D8-A5C9-8C8E75416623}" type="presOf" srcId="{402FD29B-C0D4-493F-B65B-FE24E193D2FD}" destId="{037C4DEE-5D8E-4A67-95F3-DF7B1707E33E}" srcOrd="0" destOrd="0" presId="urn:microsoft.com/office/officeart/2005/8/layout/hierarchy6"/>
    <dgm:cxn modelId="{6BE9AAF8-9C83-4206-BE54-5D8C7351A767}" srcId="{BC22C97A-F014-448D-A661-B1E85769BDAA}" destId="{7BEC2EA3-8A70-4A6E-86E3-04E20D9E783E}" srcOrd="0" destOrd="0" parTransId="{BE915F37-EB95-445C-8CCD-8D587347B558}" sibTransId="{480A6CB6-EC2A-42C1-A5D1-B725D21D04B5}"/>
    <dgm:cxn modelId="{0FC2FD39-8368-4E9B-8642-9D783953EA3F}" type="presOf" srcId="{BE915F37-EB95-445C-8CCD-8D587347B558}" destId="{7BC17F25-F264-4CF2-8B64-9636DFC340DE}" srcOrd="0" destOrd="0" presId="urn:microsoft.com/office/officeart/2005/8/layout/hierarchy6"/>
    <dgm:cxn modelId="{582C6E4A-233C-442C-9241-D9688D0DDF62}" type="presOf" srcId="{5E32BE89-1EA2-47CB-B2E2-92CA1454927E}" destId="{187C3FCD-5D75-4D6E-8683-86D2A551813F}" srcOrd="0" destOrd="0" presId="urn:microsoft.com/office/officeart/2005/8/layout/hierarchy6"/>
    <dgm:cxn modelId="{BD0BBE56-1531-45D3-8CA8-46C31102C2B5}" type="presOf" srcId="{83A85791-CB1B-4578-8721-D4547D1B25B1}" destId="{97B15EE4-149E-449D-8463-2A84CBD49019}" srcOrd="1" destOrd="0" presId="urn:microsoft.com/office/officeart/2005/8/layout/hierarchy6"/>
    <dgm:cxn modelId="{5CE2EE98-7C4A-4F38-8E19-03730458A44B}" srcId="{BF8B3A16-8408-4AB5-8CB2-C760DA6F3923}" destId="{6D60C670-4D43-489E-9F67-C1B1FF17221E}" srcOrd="1" destOrd="0" parTransId="{047651DA-99CD-400D-88CF-BCCA4CF6AD8B}" sibTransId="{F90209AA-F136-4C57-B309-D69DC3333C16}"/>
    <dgm:cxn modelId="{E6E0EE46-08B2-4D4C-BE36-5737CD2911D3}" type="presOf" srcId="{6D60C670-4D43-489E-9F67-C1B1FF17221E}" destId="{5CB4A9D7-DACF-48D3-9252-26A33BF760CE}" srcOrd="0" destOrd="0" presId="urn:microsoft.com/office/officeart/2005/8/layout/hierarchy6"/>
    <dgm:cxn modelId="{DF1E9DAD-5835-480B-8F8A-4D007EC6B554}" type="presOf" srcId="{83A85791-CB1B-4578-8721-D4547D1B25B1}" destId="{41D4BB62-FA68-46E4-8103-892E7BA71E15}" srcOrd="0" destOrd="0" presId="urn:microsoft.com/office/officeart/2005/8/layout/hierarchy6"/>
    <dgm:cxn modelId="{0A2922E5-C830-4961-A144-3A03C68EB074}" srcId="{00AA0639-AD80-45D9-8262-D42DFF23527B}" destId="{3E1CA350-3288-4864-9C82-5ECA153C4278}" srcOrd="0" destOrd="0" parTransId="{9599D004-A3CC-4D4A-9789-E33A07DEF26C}" sibTransId="{84674215-F999-44F6-8D5E-7FA9A85F1F32}"/>
    <dgm:cxn modelId="{E140D160-631B-4D5B-BB36-89808FFAE110}" type="presOf" srcId="{7BEC2EA3-8A70-4A6E-86E3-04E20D9E783E}" destId="{82A195F3-303A-43DC-BEB4-26F15AB35CAF}" srcOrd="0" destOrd="0" presId="urn:microsoft.com/office/officeart/2005/8/layout/hierarchy6"/>
    <dgm:cxn modelId="{6ADEC9EC-0460-400B-9BEA-FB945D63F349}" type="presOf" srcId="{9599D004-A3CC-4D4A-9789-E33A07DEF26C}" destId="{23EF769A-AC0D-4C37-A90D-79563EDF5DCF}" srcOrd="0" destOrd="0" presId="urn:microsoft.com/office/officeart/2005/8/layout/hierarchy6"/>
    <dgm:cxn modelId="{E96C43D5-6A95-453A-866F-81BAECA460D1}" srcId="{BF8B3A16-8408-4AB5-8CB2-C760DA6F3923}" destId="{83A85791-CB1B-4578-8721-D4547D1B25B1}" srcOrd="2" destOrd="0" parTransId="{DDDE253A-6731-4B70-8DD2-2545D2F7C61A}" sibTransId="{1D1F5C55-9DDE-4005-9FEB-8D3A112303A2}"/>
    <dgm:cxn modelId="{4A515101-86C1-4945-816C-930876405359}" type="presOf" srcId="{6D60C670-4D43-489E-9F67-C1B1FF17221E}" destId="{759AABB3-67EA-4706-A887-586E23E2BE41}" srcOrd="1" destOrd="0" presId="urn:microsoft.com/office/officeart/2005/8/layout/hierarchy6"/>
    <dgm:cxn modelId="{97145A33-1263-4BD2-8818-F8FF6192677B}" type="presOf" srcId="{C83CC360-A55B-49A5-A5CF-4D617CC8529E}" destId="{155F507E-9AEC-4FCF-A706-5D81DEC136BF}" srcOrd="0" destOrd="0" presId="urn:microsoft.com/office/officeart/2005/8/layout/hierarchy6"/>
    <dgm:cxn modelId="{804A0935-D030-472F-9484-0549BFCF5829}" type="presOf" srcId="{874A551C-6989-4E0B-958B-A8E8881D733F}" destId="{7B6B4D64-5F1C-4BEB-8770-A3BCAB19613E}" srcOrd="0" destOrd="0" presId="urn:microsoft.com/office/officeart/2005/8/layout/hierarchy6"/>
    <dgm:cxn modelId="{4E05E3DC-0DDE-44A3-9B62-33EAE61F51AE}" type="presOf" srcId="{BC22C97A-F014-448D-A661-B1E85769BDAA}" destId="{2D7F9BDF-263F-4225-8152-428143C505E2}" srcOrd="0" destOrd="0" presId="urn:microsoft.com/office/officeart/2005/8/layout/hierarchy6"/>
    <dgm:cxn modelId="{240F3EFC-9376-40F8-AF6E-37A186B5B1C2}" type="presOf" srcId="{9EC7801F-F2A4-4457-BA5C-C5665BB6CA18}" destId="{30ABF4C5-6055-4C6D-AC0E-7931E03EA5DF}" srcOrd="0" destOrd="0" presId="urn:microsoft.com/office/officeart/2005/8/layout/hierarchy6"/>
    <dgm:cxn modelId="{9F206371-D9F4-493B-8013-AFC1935E84EE}" type="presOf" srcId="{00AA0639-AD80-45D9-8262-D42DFF23527B}" destId="{208A0376-4393-47D3-B54B-55E08D948FE3}" srcOrd="0" destOrd="0" presId="urn:microsoft.com/office/officeart/2005/8/layout/hierarchy6"/>
    <dgm:cxn modelId="{361EE07A-F2B0-4C6D-981F-5B6F269D0308}" type="presOf" srcId="{BF8B3A16-8408-4AB5-8CB2-C760DA6F3923}" destId="{DEA8166C-FAF6-4005-96F5-4F16A00A2A6A}" srcOrd="0" destOrd="0" presId="urn:microsoft.com/office/officeart/2005/8/layout/hierarchy6"/>
    <dgm:cxn modelId="{DB4AD947-B898-43FC-B8D1-5B1EC5E6272D}" srcId="{3E1CA350-3288-4864-9C82-5ECA153C4278}" destId="{5E32BE89-1EA2-47CB-B2E2-92CA1454927E}" srcOrd="0" destOrd="0" parTransId="{C83CC360-A55B-49A5-A5CF-4D617CC8529E}" sibTransId="{2D64B413-5F6B-462E-867E-8954C1B76C9B}"/>
    <dgm:cxn modelId="{D3098D97-1199-475E-ABE1-2925EE3E03EE}" srcId="{BF8B3A16-8408-4AB5-8CB2-C760DA6F3923}" destId="{874A551C-6989-4E0B-958B-A8E8881D733F}" srcOrd="3" destOrd="0" parTransId="{C6B145E4-77AB-430B-955E-91376C801E8B}" sibTransId="{C7A4B75F-A09E-43A2-A223-E9ECCBC6CCEB}"/>
    <dgm:cxn modelId="{F7BD5CFF-D553-4491-93EA-A5FA99C5B36D}" srcId="{00AA0639-AD80-45D9-8262-D42DFF23527B}" destId="{BC22C97A-F014-448D-A661-B1E85769BDAA}" srcOrd="1" destOrd="0" parTransId="{402FD29B-C0D4-493F-B65B-FE24E193D2FD}" sibTransId="{39E9FF0A-A387-43D3-8C02-D1DEF8985493}"/>
    <dgm:cxn modelId="{B6A35325-38C1-40D6-90D1-26F9E836F703}" type="presOf" srcId="{A2D0B99A-3692-4B8B-A10C-FD3BAD4742A8}" destId="{EDBADC69-ABAA-46F4-BE9B-E90004E67331}" srcOrd="0" destOrd="0" presId="urn:microsoft.com/office/officeart/2005/8/layout/hierarchy6"/>
    <dgm:cxn modelId="{0FB76871-EB89-4385-BFA3-200F8E2FDFB4}" srcId="{BF8B3A16-8408-4AB5-8CB2-C760DA6F3923}" destId="{00AA0639-AD80-45D9-8262-D42DFF23527B}" srcOrd="0" destOrd="0" parTransId="{EE6B651A-C7FE-40A3-AA08-AFCE5C926DD9}" sibTransId="{3BED3550-F463-4E78-A3E4-4B517305BF92}"/>
    <dgm:cxn modelId="{87A0343B-89F6-4B5F-BA7E-D06F64DC06B0}" type="presParOf" srcId="{DEA8166C-FAF6-4005-96F5-4F16A00A2A6A}" destId="{582895BD-E52A-4325-9B2F-6E1F341F30DE}" srcOrd="0" destOrd="0" presId="urn:microsoft.com/office/officeart/2005/8/layout/hierarchy6"/>
    <dgm:cxn modelId="{B71CF991-38B2-43A3-8706-03FF24548285}" type="presParOf" srcId="{582895BD-E52A-4325-9B2F-6E1F341F30DE}" destId="{4B307352-BB85-46A1-87E3-58858A73F139}" srcOrd="0" destOrd="0" presId="urn:microsoft.com/office/officeart/2005/8/layout/hierarchy6"/>
    <dgm:cxn modelId="{D66E6470-5229-422E-B06E-90BAD535C70C}" type="presParOf" srcId="{582895BD-E52A-4325-9B2F-6E1F341F30DE}" destId="{F922629B-CB79-4B1D-A6A9-36B4925B0AA8}" srcOrd="1" destOrd="0" presId="urn:microsoft.com/office/officeart/2005/8/layout/hierarchy6"/>
    <dgm:cxn modelId="{6787DCC7-7192-42D2-81DD-74524BF40182}" type="presParOf" srcId="{F922629B-CB79-4B1D-A6A9-36B4925B0AA8}" destId="{5331A6BF-AE75-489C-9C62-E30FD8F54DE1}" srcOrd="0" destOrd="0" presId="urn:microsoft.com/office/officeart/2005/8/layout/hierarchy6"/>
    <dgm:cxn modelId="{0CD80641-BC22-4F4B-9A1D-60214D4647AA}" type="presParOf" srcId="{5331A6BF-AE75-489C-9C62-E30FD8F54DE1}" destId="{208A0376-4393-47D3-B54B-55E08D948FE3}" srcOrd="0" destOrd="0" presId="urn:microsoft.com/office/officeart/2005/8/layout/hierarchy6"/>
    <dgm:cxn modelId="{4AC93511-BAA4-44CD-AD0A-0DC880164586}" type="presParOf" srcId="{5331A6BF-AE75-489C-9C62-E30FD8F54DE1}" destId="{27932899-063E-43D7-AE6D-7D5B6332CA0C}" srcOrd="1" destOrd="0" presId="urn:microsoft.com/office/officeart/2005/8/layout/hierarchy6"/>
    <dgm:cxn modelId="{3930160F-0E02-4F1B-B248-377944A1035D}" type="presParOf" srcId="{27932899-063E-43D7-AE6D-7D5B6332CA0C}" destId="{23EF769A-AC0D-4C37-A90D-79563EDF5DCF}" srcOrd="0" destOrd="0" presId="urn:microsoft.com/office/officeart/2005/8/layout/hierarchy6"/>
    <dgm:cxn modelId="{7396564A-7004-4D41-9B6C-53940B2926C5}" type="presParOf" srcId="{27932899-063E-43D7-AE6D-7D5B6332CA0C}" destId="{ABADB70F-D2ED-49E4-A28F-BCBC0DDE4A9E}" srcOrd="1" destOrd="0" presId="urn:microsoft.com/office/officeart/2005/8/layout/hierarchy6"/>
    <dgm:cxn modelId="{F03803F9-0D0B-4F20-B825-B4AB0F297F8A}" type="presParOf" srcId="{ABADB70F-D2ED-49E4-A28F-BCBC0DDE4A9E}" destId="{0B8B1A2B-5AA8-44B3-9B63-91B75C5FDF7F}" srcOrd="0" destOrd="0" presId="urn:microsoft.com/office/officeart/2005/8/layout/hierarchy6"/>
    <dgm:cxn modelId="{E49A28BD-CE49-4414-8E4D-4D1D6A7D29DE}" type="presParOf" srcId="{ABADB70F-D2ED-49E4-A28F-BCBC0DDE4A9E}" destId="{5CD89C1A-44D7-4FDE-A65F-0B5024C2851D}" srcOrd="1" destOrd="0" presId="urn:microsoft.com/office/officeart/2005/8/layout/hierarchy6"/>
    <dgm:cxn modelId="{5F017FCE-27C2-45D1-8826-7756302FB1AC}" type="presParOf" srcId="{5CD89C1A-44D7-4FDE-A65F-0B5024C2851D}" destId="{155F507E-9AEC-4FCF-A706-5D81DEC136BF}" srcOrd="0" destOrd="0" presId="urn:microsoft.com/office/officeart/2005/8/layout/hierarchy6"/>
    <dgm:cxn modelId="{1A4394F6-864E-4073-8020-7C6DF0E4E949}" type="presParOf" srcId="{5CD89C1A-44D7-4FDE-A65F-0B5024C2851D}" destId="{C3081331-90D1-41B3-B6DE-89BDBD45917C}" srcOrd="1" destOrd="0" presId="urn:microsoft.com/office/officeart/2005/8/layout/hierarchy6"/>
    <dgm:cxn modelId="{33132526-036A-40D7-B53E-C82E2F7CE85A}" type="presParOf" srcId="{C3081331-90D1-41B3-B6DE-89BDBD45917C}" destId="{187C3FCD-5D75-4D6E-8683-86D2A551813F}" srcOrd="0" destOrd="0" presId="urn:microsoft.com/office/officeart/2005/8/layout/hierarchy6"/>
    <dgm:cxn modelId="{83189189-A899-4A76-B20B-50A3EF717EC8}" type="presParOf" srcId="{C3081331-90D1-41B3-B6DE-89BDBD45917C}" destId="{E5C451EF-F788-48A2-B3A5-32A8494BCADE}" srcOrd="1" destOrd="0" presId="urn:microsoft.com/office/officeart/2005/8/layout/hierarchy6"/>
    <dgm:cxn modelId="{597E1298-B079-4581-AFD7-9C29101854C7}" type="presParOf" srcId="{5CD89C1A-44D7-4FDE-A65F-0B5024C2851D}" destId="{EDBADC69-ABAA-46F4-BE9B-E90004E67331}" srcOrd="2" destOrd="0" presId="urn:microsoft.com/office/officeart/2005/8/layout/hierarchy6"/>
    <dgm:cxn modelId="{21FEAAEA-90EF-4FD2-B6D9-562B7245A51D}" type="presParOf" srcId="{5CD89C1A-44D7-4FDE-A65F-0B5024C2851D}" destId="{714CE4EC-7ECC-4834-8C27-1DE868E8D434}" srcOrd="3" destOrd="0" presId="urn:microsoft.com/office/officeart/2005/8/layout/hierarchy6"/>
    <dgm:cxn modelId="{030F2F28-FCDB-46BA-95CD-79F122748138}" type="presParOf" srcId="{714CE4EC-7ECC-4834-8C27-1DE868E8D434}" destId="{30ABF4C5-6055-4C6D-AC0E-7931E03EA5DF}" srcOrd="0" destOrd="0" presId="urn:microsoft.com/office/officeart/2005/8/layout/hierarchy6"/>
    <dgm:cxn modelId="{67DA890E-BDE6-4352-990F-7A7FDC027CC4}" type="presParOf" srcId="{714CE4EC-7ECC-4834-8C27-1DE868E8D434}" destId="{4F5A51B5-27B5-4F30-998B-74A1CC098949}" srcOrd="1" destOrd="0" presId="urn:microsoft.com/office/officeart/2005/8/layout/hierarchy6"/>
    <dgm:cxn modelId="{59EF8C9F-CE64-4729-8BF7-AD140D61D352}" type="presParOf" srcId="{27932899-063E-43D7-AE6D-7D5B6332CA0C}" destId="{037C4DEE-5D8E-4A67-95F3-DF7B1707E33E}" srcOrd="2" destOrd="0" presId="urn:microsoft.com/office/officeart/2005/8/layout/hierarchy6"/>
    <dgm:cxn modelId="{AFB0B05D-E803-4A17-B9DA-384809F64516}" type="presParOf" srcId="{27932899-063E-43D7-AE6D-7D5B6332CA0C}" destId="{C0CF75C3-87DA-4E27-896E-01E23D6BAC2B}" srcOrd="3" destOrd="0" presId="urn:microsoft.com/office/officeart/2005/8/layout/hierarchy6"/>
    <dgm:cxn modelId="{F303339B-5CDD-4D25-9DA6-8323FE99295D}" type="presParOf" srcId="{C0CF75C3-87DA-4E27-896E-01E23D6BAC2B}" destId="{2D7F9BDF-263F-4225-8152-428143C505E2}" srcOrd="0" destOrd="0" presId="urn:microsoft.com/office/officeart/2005/8/layout/hierarchy6"/>
    <dgm:cxn modelId="{E508CD8F-E6F9-4B8E-9E5F-177EAE0AB537}" type="presParOf" srcId="{C0CF75C3-87DA-4E27-896E-01E23D6BAC2B}" destId="{435773CC-4127-444E-B4A0-B5D8F6FEE277}" srcOrd="1" destOrd="0" presId="urn:microsoft.com/office/officeart/2005/8/layout/hierarchy6"/>
    <dgm:cxn modelId="{13185697-7425-4A6D-853C-B377184C6425}" type="presParOf" srcId="{435773CC-4127-444E-B4A0-B5D8F6FEE277}" destId="{7BC17F25-F264-4CF2-8B64-9636DFC340DE}" srcOrd="0" destOrd="0" presId="urn:microsoft.com/office/officeart/2005/8/layout/hierarchy6"/>
    <dgm:cxn modelId="{DC85D5FC-6685-4D9C-AA07-D82B80E72837}" type="presParOf" srcId="{435773CC-4127-444E-B4A0-B5D8F6FEE277}" destId="{E396439C-8F63-4214-9D57-7BE18F80CF3D}" srcOrd="1" destOrd="0" presId="urn:microsoft.com/office/officeart/2005/8/layout/hierarchy6"/>
    <dgm:cxn modelId="{3B99BCE2-7568-4247-8DDC-3F11F6DD0515}" type="presParOf" srcId="{E396439C-8F63-4214-9D57-7BE18F80CF3D}" destId="{82A195F3-303A-43DC-BEB4-26F15AB35CAF}" srcOrd="0" destOrd="0" presId="urn:microsoft.com/office/officeart/2005/8/layout/hierarchy6"/>
    <dgm:cxn modelId="{F366254B-8922-4F59-8A57-212969D100CE}" type="presParOf" srcId="{E396439C-8F63-4214-9D57-7BE18F80CF3D}" destId="{05D3E294-E491-4390-B088-9C1BF90BBF7A}" srcOrd="1" destOrd="0" presId="urn:microsoft.com/office/officeart/2005/8/layout/hierarchy6"/>
    <dgm:cxn modelId="{D8066BE8-84A5-47A1-828B-9B1593D20CD9}" type="presParOf" srcId="{DEA8166C-FAF6-4005-96F5-4F16A00A2A6A}" destId="{1357D0B2-FA9E-4ADD-9D1D-AD6A79915B83}" srcOrd="1" destOrd="0" presId="urn:microsoft.com/office/officeart/2005/8/layout/hierarchy6"/>
    <dgm:cxn modelId="{96A666D7-15CE-49E0-A4B3-962B38FF3A56}" type="presParOf" srcId="{1357D0B2-FA9E-4ADD-9D1D-AD6A79915B83}" destId="{FAFA5D2A-CA01-47A7-8BEE-E84655CF0FAA}" srcOrd="0" destOrd="0" presId="urn:microsoft.com/office/officeart/2005/8/layout/hierarchy6"/>
    <dgm:cxn modelId="{3FB3345C-0DBE-4AA0-A3E2-90959AA4BC19}" type="presParOf" srcId="{FAFA5D2A-CA01-47A7-8BEE-E84655CF0FAA}" destId="{5CB4A9D7-DACF-48D3-9252-26A33BF760CE}" srcOrd="0" destOrd="0" presId="urn:microsoft.com/office/officeart/2005/8/layout/hierarchy6"/>
    <dgm:cxn modelId="{26EA2836-AA92-4D35-B630-4EEDBBA6EFA9}" type="presParOf" srcId="{FAFA5D2A-CA01-47A7-8BEE-E84655CF0FAA}" destId="{759AABB3-67EA-4706-A887-586E23E2BE41}" srcOrd="1" destOrd="0" presId="urn:microsoft.com/office/officeart/2005/8/layout/hierarchy6"/>
    <dgm:cxn modelId="{A304D796-7ECA-4015-8D88-2A395744CBE7}" type="presParOf" srcId="{1357D0B2-FA9E-4ADD-9D1D-AD6A79915B83}" destId="{4FD5A463-26E7-46ED-A634-282E3AE2F88E}" srcOrd="1" destOrd="0" presId="urn:microsoft.com/office/officeart/2005/8/layout/hierarchy6"/>
    <dgm:cxn modelId="{4BB7507C-AAA6-4398-8DC9-151D11AFBD0E}" type="presParOf" srcId="{4FD5A463-26E7-46ED-A634-282E3AE2F88E}" destId="{569E2A7F-A7DC-4BD4-BBA3-C1C140B4A768}" srcOrd="0" destOrd="0" presId="urn:microsoft.com/office/officeart/2005/8/layout/hierarchy6"/>
    <dgm:cxn modelId="{E388277A-3CCC-43A7-9108-9A891FEAB4EC}" type="presParOf" srcId="{1357D0B2-FA9E-4ADD-9D1D-AD6A79915B83}" destId="{9CA20122-A70B-4BFA-8255-81A5E3CD4439}" srcOrd="2" destOrd="0" presId="urn:microsoft.com/office/officeart/2005/8/layout/hierarchy6"/>
    <dgm:cxn modelId="{B297B4A5-F692-4507-8B9C-1CC5204EE842}" type="presParOf" srcId="{9CA20122-A70B-4BFA-8255-81A5E3CD4439}" destId="{41D4BB62-FA68-46E4-8103-892E7BA71E15}" srcOrd="0" destOrd="0" presId="urn:microsoft.com/office/officeart/2005/8/layout/hierarchy6"/>
    <dgm:cxn modelId="{3552247A-ED09-4152-BF8F-D4A368C3D149}" type="presParOf" srcId="{9CA20122-A70B-4BFA-8255-81A5E3CD4439}" destId="{97B15EE4-149E-449D-8463-2A84CBD49019}" srcOrd="1" destOrd="0" presId="urn:microsoft.com/office/officeart/2005/8/layout/hierarchy6"/>
    <dgm:cxn modelId="{46490C44-05D4-478E-94E8-958183A2A6DC}" type="presParOf" srcId="{1357D0B2-FA9E-4ADD-9D1D-AD6A79915B83}" destId="{37CEDB24-DF13-4A43-8176-ABEC61CF25FA}" srcOrd="3" destOrd="0" presId="urn:microsoft.com/office/officeart/2005/8/layout/hierarchy6"/>
    <dgm:cxn modelId="{C3F09722-007C-44D4-8C8D-827F862A3590}" type="presParOf" srcId="{37CEDB24-DF13-4A43-8176-ABEC61CF25FA}" destId="{0A37C877-7098-493C-A5B6-69CA7EA419FA}" srcOrd="0" destOrd="0" presId="urn:microsoft.com/office/officeart/2005/8/layout/hierarchy6"/>
    <dgm:cxn modelId="{AA58C414-52EA-4700-921D-06670E23DBA0}" type="presParOf" srcId="{1357D0B2-FA9E-4ADD-9D1D-AD6A79915B83}" destId="{58DF95C3-6763-4BA4-9702-2B9DD973B780}" srcOrd="4" destOrd="0" presId="urn:microsoft.com/office/officeart/2005/8/layout/hierarchy6"/>
    <dgm:cxn modelId="{00CC1F83-F8A9-4E73-A715-FE7E722EF924}" type="presParOf" srcId="{58DF95C3-6763-4BA4-9702-2B9DD973B780}" destId="{7B6B4D64-5F1C-4BEB-8770-A3BCAB19613E}" srcOrd="0" destOrd="0" presId="urn:microsoft.com/office/officeart/2005/8/layout/hierarchy6"/>
    <dgm:cxn modelId="{B3136356-3C35-485B-97C7-22B97A3C53E4}" type="presParOf" srcId="{58DF95C3-6763-4BA4-9702-2B9DD973B780}" destId="{4A408988-49A5-472F-9A4A-B3A91E3877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59E51E2-11FA-4480-ABF1-EC2247F7467E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C5319D54-620D-4FFD-89C4-F3266B1DEE58}">
      <dgm:prSet phldrT="[Tekst]"/>
      <dgm:spPr/>
      <dgm:t>
        <a:bodyPr/>
        <a:lstStyle/>
        <a:p>
          <a:r>
            <a:rPr lang="nl-NL" dirty="0" smtClean="0">
              <a:solidFill>
                <a:schemeClr val="tx1"/>
              </a:solidFill>
            </a:rPr>
            <a:t>Psychologische verklaringen</a:t>
          </a:r>
          <a:endParaRPr lang="nl-NL" dirty="0">
            <a:solidFill>
              <a:schemeClr val="tx1"/>
            </a:solidFill>
          </a:endParaRPr>
        </a:p>
      </dgm:t>
    </dgm:pt>
    <dgm:pt modelId="{F1577989-F969-4DB6-AD3E-D1472710D7D9}" type="parTrans" cxnId="{F1A7EB73-1169-4128-97CE-8800D18EBFB6}">
      <dgm:prSet/>
      <dgm:spPr/>
      <dgm:t>
        <a:bodyPr/>
        <a:lstStyle/>
        <a:p>
          <a:endParaRPr lang="nl-NL"/>
        </a:p>
      </dgm:t>
    </dgm:pt>
    <dgm:pt modelId="{A12B6A0E-CFF5-48B1-B28E-EF10054A86B5}" type="sibTrans" cxnId="{F1A7EB73-1169-4128-97CE-8800D18EBFB6}">
      <dgm:prSet/>
      <dgm:spPr/>
      <dgm:t>
        <a:bodyPr/>
        <a:lstStyle/>
        <a:p>
          <a:endParaRPr lang="nl-NL"/>
        </a:p>
      </dgm:t>
    </dgm:pt>
    <dgm:pt modelId="{25508994-DB4B-456B-AC76-2DF3A946A731}">
      <dgm:prSet phldrT="[Tekst]"/>
      <dgm:spPr/>
      <dgm:t>
        <a:bodyPr/>
        <a:lstStyle/>
        <a:p>
          <a:r>
            <a:rPr lang="nl-NL" dirty="0" smtClean="0">
              <a:solidFill>
                <a:schemeClr val="tx1"/>
              </a:solidFill>
            </a:rPr>
            <a:t>Verdringing</a:t>
          </a:r>
          <a:endParaRPr lang="nl-NL" dirty="0">
            <a:solidFill>
              <a:schemeClr val="tx1"/>
            </a:solidFill>
          </a:endParaRPr>
        </a:p>
      </dgm:t>
    </dgm:pt>
    <dgm:pt modelId="{5A2DB639-58C0-4EFF-BE5B-71DC43F2F185}" type="parTrans" cxnId="{962AFB10-A658-48E4-9B6C-3A2A78E01F5F}">
      <dgm:prSet/>
      <dgm:spPr/>
      <dgm:t>
        <a:bodyPr/>
        <a:lstStyle/>
        <a:p>
          <a:endParaRPr lang="nl-NL"/>
        </a:p>
      </dgm:t>
    </dgm:pt>
    <dgm:pt modelId="{8C4E901A-9D2C-4264-96AD-E40AE0AB3241}" type="sibTrans" cxnId="{962AFB10-A658-48E4-9B6C-3A2A78E01F5F}">
      <dgm:prSet/>
      <dgm:spPr/>
      <dgm:t>
        <a:bodyPr/>
        <a:lstStyle/>
        <a:p>
          <a:endParaRPr lang="nl-NL"/>
        </a:p>
      </dgm:t>
    </dgm:pt>
    <dgm:pt modelId="{2CD9E9AD-793C-4658-A2BF-ED1365A123CD}">
      <dgm:prSet phldrT="[Tekst]"/>
      <dgm:spPr/>
      <dgm:t>
        <a:bodyPr/>
        <a:lstStyle/>
        <a:p>
          <a:r>
            <a:rPr lang="nl-NL" dirty="0" smtClean="0">
              <a:solidFill>
                <a:schemeClr val="tx1"/>
              </a:solidFill>
            </a:rPr>
            <a:t>Interferentietheorie</a:t>
          </a:r>
          <a:endParaRPr lang="nl-NL" dirty="0">
            <a:solidFill>
              <a:schemeClr val="tx1"/>
            </a:solidFill>
          </a:endParaRPr>
        </a:p>
      </dgm:t>
    </dgm:pt>
    <dgm:pt modelId="{17593227-E2ED-4051-990B-B17500828600}" type="parTrans" cxnId="{7C71FF50-8707-49B3-BA22-4969EBB9D25C}">
      <dgm:prSet/>
      <dgm:spPr/>
      <dgm:t>
        <a:bodyPr/>
        <a:lstStyle/>
        <a:p>
          <a:endParaRPr lang="nl-NL"/>
        </a:p>
      </dgm:t>
    </dgm:pt>
    <dgm:pt modelId="{E067E322-A468-4C07-B7A4-0DB040F384F6}" type="sibTrans" cxnId="{7C71FF50-8707-49B3-BA22-4969EBB9D25C}">
      <dgm:prSet/>
      <dgm:spPr/>
      <dgm:t>
        <a:bodyPr/>
        <a:lstStyle/>
        <a:p>
          <a:endParaRPr lang="nl-NL"/>
        </a:p>
      </dgm:t>
    </dgm:pt>
    <dgm:pt modelId="{EF7E780C-1474-4359-A606-2348AA0DA2A9}">
      <dgm:prSet phldrT="[Tekst]"/>
      <dgm:spPr/>
      <dgm:t>
        <a:bodyPr/>
        <a:lstStyle/>
        <a:p>
          <a:r>
            <a:rPr lang="nl-NL" dirty="0" smtClean="0">
              <a:solidFill>
                <a:schemeClr val="tx1"/>
              </a:solidFill>
            </a:rPr>
            <a:t>Gestaltpsychologie</a:t>
          </a:r>
          <a:endParaRPr lang="nl-NL" dirty="0">
            <a:solidFill>
              <a:schemeClr val="tx1"/>
            </a:solidFill>
          </a:endParaRPr>
        </a:p>
      </dgm:t>
    </dgm:pt>
    <dgm:pt modelId="{A490DE65-C87A-458D-9B89-EF08B19C3E56}" type="parTrans" cxnId="{AE4478DF-8EAA-4A41-94C5-C14E2A60510E}">
      <dgm:prSet/>
      <dgm:spPr/>
      <dgm:t>
        <a:bodyPr/>
        <a:lstStyle/>
        <a:p>
          <a:endParaRPr lang="nl-NL"/>
        </a:p>
      </dgm:t>
    </dgm:pt>
    <dgm:pt modelId="{37521B3F-779A-4BD8-AC0F-206DCE07D22B}" type="sibTrans" cxnId="{AE4478DF-8EAA-4A41-94C5-C14E2A60510E}">
      <dgm:prSet/>
      <dgm:spPr/>
      <dgm:t>
        <a:bodyPr/>
        <a:lstStyle/>
        <a:p>
          <a:endParaRPr lang="nl-NL"/>
        </a:p>
      </dgm:t>
    </dgm:pt>
    <dgm:pt modelId="{611DA0D6-4A55-4D1B-9527-D52B9D154F20}" type="pres">
      <dgm:prSet presAssocID="{959E51E2-11FA-4480-ABF1-EC2247F7467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580152F0-7888-49B3-A008-7C53641E2E2F}" type="pres">
      <dgm:prSet presAssocID="{C5319D54-620D-4FFD-89C4-F3266B1DEE58}" presName="centerShape" presStyleLbl="node0" presStyleIdx="0" presStyleCnt="1"/>
      <dgm:spPr/>
      <dgm:t>
        <a:bodyPr/>
        <a:lstStyle/>
        <a:p>
          <a:endParaRPr lang="nl-NL"/>
        </a:p>
      </dgm:t>
    </dgm:pt>
    <dgm:pt modelId="{A848E46B-DB20-47BB-A9E6-9B661FCD5D28}" type="pres">
      <dgm:prSet presAssocID="{5A2DB639-58C0-4EFF-BE5B-71DC43F2F185}" presName="parTrans" presStyleLbl="bgSibTrans2D1" presStyleIdx="0" presStyleCnt="3"/>
      <dgm:spPr/>
      <dgm:t>
        <a:bodyPr/>
        <a:lstStyle/>
        <a:p>
          <a:endParaRPr lang="nl-NL"/>
        </a:p>
      </dgm:t>
    </dgm:pt>
    <dgm:pt modelId="{19C93C26-162A-4A37-889E-A8A296B65B1C}" type="pres">
      <dgm:prSet presAssocID="{25508994-DB4B-456B-AC76-2DF3A946A73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D04EAA3F-6B58-4103-88B4-721CEE7E7D6A}" type="pres">
      <dgm:prSet presAssocID="{17593227-E2ED-4051-990B-B17500828600}" presName="parTrans" presStyleLbl="bgSibTrans2D1" presStyleIdx="1" presStyleCnt="3"/>
      <dgm:spPr/>
      <dgm:t>
        <a:bodyPr/>
        <a:lstStyle/>
        <a:p>
          <a:endParaRPr lang="nl-NL"/>
        </a:p>
      </dgm:t>
    </dgm:pt>
    <dgm:pt modelId="{D87A791A-9566-44F0-B34B-9FE36B540F56}" type="pres">
      <dgm:prSet presAssocID="{2CD9E9AD-793C-4658-A2BF-ED1365A123C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E061C22F-3F03-4D76-B158-96EFCD8DB59B}" type="pres">
      <dgm:prSet presAssocID="{A490DE65-C87A-458D-9B89-EF08B19C3E56}" presName="parTrans" presStyleLbl="bgSibTrans2D1" presStyleIdx="2" presStyleCnt="3"/>
      <dgm:spPr/>
      <dgm:t>
        <a:bodyPr/>
        <a:lstStyle/>
        <a:p>
          <a:endParaRPr lang="nl-NL"/>
        </a:p>
      </dgm:t>
    </dgm:pt>
    <dgm:pt modelId="{C309413F-364C-4497-B5D3-EB334BC62EBF}" type="pres">
      <dgm:prSet presAssocID="{EF7E780C-1474-4359-A606-2348AA0DA2A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EECBCFB0-BB25-43AC-93DF-657A0812B9AF}" type="presOf" srcId="{17593227-E2ED-4051-990B-B17500828600}" destId="{D04EAA3F-6B58-4103-88B4-721CEE7E7D6A}" srcOrd="0" destOrd="0" presId="urn:microsoft.com/office/officeart/2005/8/layout/radial4"/>
    <dgm:cxn modelId="{0EEE8E88-CDCC-400E-90A6-6D1F57E9D4A7}" type="presOf" srcId="{5A2DB639-58C0-4EFF-BE5B-71DC43F2F185}" destId="{A848E46B-DB20-47BB-A9E6-9B661FCD5D28}" srcOrd="0" destOrd="0" presId="urn:microsoft.com/office/officeart/2005/8/layout/radial4"/>
    <dgm:cxn modelId="{EDF39446-ED47-4FDA-A6D5-0E412EF2DC2D}" type="presOf" srcId="{2CD9E9AD-793C-4658-A2BF-ED1365A123CD}" destId="{D87A791A-9566-44F0-B34B-9FE36B540F56}" srcOrd="0" destOrd="0" presId="urn:microsoft.com/office/officeart/2005/8/layout/radial4"/>
    <dgm:cxn modelId="{D2FFB6DB-A808-41B5-9D06-9F5857A2FDF1}" type="presOf" srcId="{EF7E780C-1474-4359-A606-2348AA0DA2A9}" destId="{C309413F-364C-4497-B5D3-EB334BC62EBF}" srcOrd="0" destOrd="0" presId="urn:microsoft.com/office/officeart/2005/8/layout/radial4"/>
    <dgm:cxn modelId="{1FA1FDA8-1832-42DC-9CAC-FCA49C78483F}" type="presOf" srcId="{A490DE65-C87A-458D-9B89-EF08B19C3E56}" destId="{E061C22F-3F03-4D76-B158-96EFCD8DB59B}" srcOrd="0" destOrd="0" presId="urn:microsoft.com/office/officeart/2005/8/layout/radial4"/>
    <dgm:cxn modelId="{F1A7EB73-1169-4128-97CE-8800D18EBFB6}" srcId="{959E51E2-11FA-4480-ABF1-EC2247F7467E}" destId="{C5319D54-620D-4FFD-89C4-F3266B1DEE58}" srcOrd="0" destOrd="0" parTransId="{F1577989-F969-4DB6-AD3E-D1472710D7D9}" sibTransId="{A12B6A0E-CFF5-48B1-B28E-EF10054A86B5}"/>
    <dgm:cxn modelId="{7C71FF50-8707-49B3-BA22-4969EBB9D25C}" srcId="{C5319D54-620D-4FFD-89C4-F3266B1DEE58}" destId="{2CD9E9AD-793C-4658-A2BF-ED1365A123CD}" srcOrd="1" destOrd="0" parTransId="{17593227-E2ED-4051-990B-B17500828600}" sibTransId="{E067E322-A468-4C07-B7A4-0DB040F384F6}"/>
    <dgm:cxn modelId="{AE4478DF-8EAA-4A41-94C5-C14E2A60510E}" srcId="{C5319D54-620D-4FFD-89C4-F3266B1DEE58}" destId="{EF7E780C-1474-4359-A606-2348AA0DA2A9}" srcOrd="2" destOrd="0" parTransId="{A490DE65-C87A-458D-9B89-EF08B19C3E56}" sibTransId="{37521B3F-779A-4BD8-AC0F-206DCE07D22B}"/>
    <dgm:cxn modelId="{B00096B8-69A1-4F71-8462-495E6930F736}" type="presOf" srcId="{25508994-DB4B-456B-AC76-2DF3A946A731}" destId="{19C93C26-162A-4A37-889E-A8A296B65B1C}" srcOrd="0" destOrd="0" presId="urn:microsoft.com/office/officeart/2005/8/layout/radial4"/>
    <dgm:cxn modelId="{70686849-8C20-44AE-9BE4-6596FF5FBD0C}" type="presOf" srcId="{959E51E2-11FA-4480-ABF1-EC2247F7467E}" destId="{611DA0D6-4A55-4D1B-9527-D52B9D154F20}" srcOrd="0" destOrd="0" presId="urn:microsoft.com/office/officeart/2005/8/layout/radial4"/>
    <dgm:cxn modelId="{962AFB10-A658-48E4-9B6C-3A2A78E01F5F}" srcId="{C5319D54-620D-4FFD-89C4-F3266B1DEE58}" destId="{25508994-DB4B-456B-AC76-2DF3A946A731}" srcOrd="0" destOrd="0" parTransId="{5A2DB639-58C0-4EFF-BE5B-71DC43F2F185}" sibTransId="{8C4E901A-9D2C-4264-96AD-E40AE0AB3241}"/>
    <dgm:cxn modelId="{654C444F-7074-4A53-B667-580D4DD59929}" type="presOf" srcId="{C5319D54-620D-4FFD-89C4-F3266B1DEE58}" destId="{580152F0-7888-49B3-A008-7C53641E2E2F}" srcOrd="0" destOrd="0" presId="urn:microsoft.com/office/officeart/2005/8/layout/radial4"/>
    <dgm:cxn modelId="{39815C0F-2060-4A9E-AA10-E77E74783423}" type="presParOf" srcId="{611DA0D6-4A55-4D1B-9527-D52B9D154F20}" destId="{580152F0-7888-49B3-A008-7C53641E2E2F}" srcOrd="0" destOrd="0" presId="urn:microsoft.com/office/officeart/2005/8/layout/radial4"/>
    <dgm:cxn modelId="{71F20F43-4687-4A11-A5E5-AD04A616C2EE}" type="presParOf" srcId="{611DA0D6-4A55-4D1B-9527-D52B9D154F20}" destId="{A848E46B-DB20-47BB-A9E6-9B661FCD5D28}" srcOrd="1" destOrd="0" presId="urn:microsoft.com/office/officeart/2005/8/layout/radial4"/>
    <dgm:cxn modelId="{737348B5-F83C-48B0-9869-D11FDD758A97}" type="presParOf" srcId="{611DA0D6-4A55-4D1B-9527-D52B9D154F20}" destId="{19C93C26-162A-4A37-889E-A8A296B65B1C}" srcOrd="2" destOrd="0" presId="urn:microsoft.com/office/officeart/2005/8/layout/radial4"/>
    <dgm:cxn modelId="{FCFA9A26-DA61-4058-BEC0-8C8A078604AF}" type="presParOf" srcId="{611DA0D6-4A55-4D1B-9527-D52B9D154F20}" destId="{D04EAA3F-6B58-4103-88B4-721CEE7E7D6A}" srcOrd="3" destOrd="0" presId="urn:microsoft.com/office/officeart/2005/8/layout/radial4"/>
    <dgm:cxn modelId="{A0A81DF8-11E6-4BD9-B725-980C27532E4D}" type="presParOf" srcId="{611DA0D6-4A55-4D1B-9527-D52B9D154F20}" destId="{D87A791A-9566-44F0-B34B-9FE36B540F56}" srcOrd="4" destOrd="0" presId="urn:microsoft.com/office/officeart/2005/8/layout/radial4"/>
    <dgm:cxn modelId="{625AE4C3-C8C8-4F07-9DC6-F38CE26F6F79}" type="presParOf" srcId="{611DA0D6-4A55-4D1B-9527-D52B9D154F20}" destId="{E061C22F-3F03-4D76-B158-96EFCD8DB59B}" srcOrd="5" destOrd="0" presId="urn:microsoft.com/office/officeart/2005/8/layout/radial4"/>
    <dgm:cxn modelId="{B3001DAD-B54A-4382-BE71-4F638FA92A8E}" type="presParOf" srcId="{611DA0D6-4A55-4D1B-9527-D52B9D154F20}" destId="{C309413F-364C-4497-B5D3-EB334BC62EBF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972F4E8-3D49-4B4B-8233-3765A942A5E6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DDB71839-0313-46BE-AD44-D148645CB822}">
      <dgm:prSet phldrT="[Tekst]" custT="1"/>
      <dgm:spPr/>
      <dgm:t>
        <a:bodyPr/>
        <a:lstStyle/>
        <a:p>
          <a:r>
            <a:rPr lang="nl-NL" sz="1400" dirty="0" smtClean="0">
              <a:solidFill>
                <a:schemeClr val="tx1"/>
              </a:solidFill>
            </a:rPr>
            <a:t>Psychische aandoening</a:t>
          </a:r>
          <a:endParaRPr lang="nl-NL" sz="1400" dirty="0">
            <a:solidFill>
              <a:schemeClr val="tx1"/>
            </a:solidFill>
          </a:endParaRPr>
        </a:p>
      </dgm:t>
    </dgm:pt>
    <dgm:pt modelId="{563D2E81-C81C-461E-9184-512BC470DFFC}" type="parTrans" cxnId="{22FDFAF3-B12E-4789-99E7-1DF5526146E6}">
      <dgm:prSet/>
      <dgm:spPr/>
      <dgm:t>
        <a:bodyPr/>
        <a:lstStyle/>
        <a:p>
          <a:endParaRPr lang="nl-NL"/>
        </a:p>
      </dgm:t>
    </dgm:pt>
    <dgm:pt modelId="{E28F8F05-E309-406B-A82D-9523F7468C54}" type="sibTrans" cxnId="{22FDFAF3-B12E-4789-99E7-1DF5526146E6}">
      <dgm:prSet/>
      <dgm:spPr/>
      <dgm:t>
        <a:bodyPr/>
        <a:lstStyle/>
        <a:p>
          <a:endParaRPr lang="nl-NL"/>
        </a:p>
      </dgm:t>
    </dgm:pt>
    <dgm:pt modelId="{55ACE8E6-18B5-440C-9E3E-AAC456BB75CB}">
      <dgm:prSet phldrT="[Tekst]" custT="1"/>
      <dgm:spPr/>
      <dgm:t>
        <a:bodyPr/>
        <a:lstStyle/>
        <a:p>
          <a:r>
            <a:rPr lang="nl-NL" sz="1400" dirty="0" err="1" smtClean="0"/>
            <a:t>Dissociatieve</a:t>
          </a:r>
          <a:r>
            <a:rPr lang="nl-NL" sz="1400" dirty="0" smtClean="0"/>
            <a:t> amnesie</a:t>
          </a:r>
          <a:endParaRPr lang="nl-NL" sz="1400" dirty="0"/>
        </a:p>
      </dgm:t>
    </dgm:pt>
    <dgm:pt modelId="{E1F4A783-4EDA-4740-A018-BAC9AB550580}" type="parTrans" cxnId="{87A2F8B3-7AB1-4BA9-A306-5340DADE0682}">
      <dgm:prSet/>
      <dgm:spPr/>
      <dgm:t>
        <a:bodyPr/>
        <a:lstStyle/>
        <a:p>
          <a:endParaRPr lang="nl-NL"/>
        </a:p>
      </dgm:t>
    </dgm:pt>
    <dgm:pt modelId="{88937930-B5CC-4A09-9FF3-3DD1CAC5DBC6}" type="sibTrans" cxnId="{87A2F8B3-7AB1-4BA9-A306-5340DADE0682}">
      <dgm:prSet/>
      <dgm:spPr/>
      <dgm:t>
        <a:bodyPr/>
        <a:lstStyle/>
        <a:p>
          <a:endParaRPr lang="nl-NL"/>
        </a:p>
      </dgm:t>
    </dgm:pt>
    <dgm:pt modelId="{A8CD0423-C436-497B-A433-A04A6135F490}">
      <dgm:prSet phldrT="[Tekst]" phldr="1" custT="1"/>
      <dgm:spPr/>
      <dgm:t>
        <a:bodyPr/>
        <a:lstStyle/>
        <a:p>
          <a:endParaRPr lang="nl-NL" sz="1400" dirty="0"/>
        </a:p>
      </dgm:t>
    </dgm:pt>
    <dgm:pt modelId="{946632DB-BE5A-4CB2-99D3-1AE1B403222D}" type="parTrans" cxnId="{D411A7D0-39B7-4406-987E-78B19E3A77D8}">
      <dgm:prSet/>
      <dgm:spPr/>
      <dgm:t>
        <a:bodyPr/>
        <a:lstStyle/>
        <a:p>
          <a:endParaRPr lang="nl-NL"/>
        </a:p>
      </dgm:t>
    </dgm:pt>
    <dgm:pt modelId="{51E7D9A1-63D2-4E1D-A067-9EEF5F937DA5}" type="sibTrans" cxnId="{D411A7D0-39B7-4406-987E-78B19E3A77D8}">
      <dgm:prSet/>
      <dgm:spPr/>
      <dgm:t>
        <a:bodyPr/>
        <a:lstStyle/>
        <a:p>
          <a:endParaRPr lang="nl-NL"/>
        </a:p>
      </dgm:t>
    </dgm:pt>
    <dgm:pt modelId="{E9319C5B-C436-4A0A-9B90-981F1A86B131}">
      <dgm:prSet phldrT="[Tekst]" custT="1"/>
      <dgm:spPr/>
      <dgm:t>
        <a:bodyPr/>
        <a:lstStyle/>
        <a:p>
          <a:r>
            <a:rPr lang="nl-NL" sz="1400" dirty="0" smtClean="0">
              <a:solidFill>
                <a:schemeClr val="tx1"/>
              </a:solidFill>
            </a:rPr>
            <a:t>Lichamelijke ziekte</a:t>
          </a:r>
        </a:p>
        <a:p>
          <a:r>
            <a:rPr lang="nl-NL" sz="1400" dirty="0" smtClean="0">
              <a:solidFill>
                <a:schemeClr val="tx1"/>
              </a:solidFill>
            </a:rPr>
            <a:t>Letsel</a:t>
          </a:r>
          <a:endParaRPr lang="nl-NL" sz="1400" dirty="0">
            <a:solidFill>
              <a:schemeClr val="tx1"/>
            </a:solidFill>
          </a:endParaRPr>
        </a:p>
      </dgm:t>
    </dgm:pt>
    <dgm:pt modelId="{8BB2F087-9F07-47F6-84D3-6ED5F61A1C7A}" type="parTrans" cxnId="{FF0F781A-5F80-4411-BCA6-616141DD5B58}">
      <dgm:prSet/>
      <dgm:spPr/>
      <dgm:t>
        <a:bodyPr/>
        <a:lstStyle/>
        <a:p>
          <a:endParaRPr lang="nl-NL"/>
        </a:p>
      </dgm:t>
    </dgm:pt>
    <dgm:pt modelId="{2D1384C7-413C-4DAE-8F65-85A55E512818}" type="sibTrans" cxnId="{FF0F781A-5F80-4411-BCA6-616141DD5B58}">
      <dgm:prSet/>
      <dgm:spPr/>
      <dgm:t>
        <a:bodyPr/>
        <a:lstStyle/>
        <a:p>
          <a:endParaRPr lang="nl-NL"/>
        </a:p>
      </dgm:t>
    </dgm:pt>
    <dgm:pt modelId="{62438E63-C77C-4895-85D7-D3B3CCA7EEE9}">
      <dgm:prSet phldrT="[Tekst]" custT="1"/>
      <dgm:spPr/>
      <dgm:t>
        <a:bodyPr/>
        <a:lstStyle/>
        <a:p>
          <a:r>
            <a:rPr lang="nl-NL" sz="1400" dirty="0" err="1" smtClean="0"/>
            <a:t>Anterograde</a:t>
          </a:r>
          <a:r>
            <a:rPr lang="nl-NL" sz="1400" dirty="0" smtClean="0"/>
            <a:t> amnesie</a:t>
          </a:r>
          <a:endParaRPr lang="nl-NL" sz="1400" dirty="0"/>
        </a:p>
      </dgm:t>
    </dgm:pt>
    <dgm:pt modelId="{DE3B2A7A-FBFD-4779-A9E5-EED503405FD6}" type="parTrans" cxnId="{42ABECB8-B5CA-4507-BFE3-D641CFA95244}">
      <dgm:prSet/>
      <dgm:spPr/>
      <dgm:t>
        <a:bodyPr/>
        <a:lstStyle/>
        <a:p>
          <a:endParaRPr lang="nl-NL"/>
        </a:p>
      </dgm:t>
    </dgm:pt>
    <dgm:pt modelId="{7771CFB4-B2BC-4FB4-8062-765477A7DB65}" type="sibTrans" cxnId="{42ABECB8-B5CA-4507-BFE3-D641CFA95244}">
      <dgm:prSet/>
      <dgm:spPr/>
      <dgm:t>
        <a:bodyPr/>
        <a:lstStyle/>
        <a:p>
          <a:endParaRPr lang="nl-NL"/>
        </a:p>
      </dgm:t>
    </dgm:pt>
    <dgm:pt modelId="{95706B80-2B2D-4326-A776-8FBAEC506587}">
      <dgm:prSet phldrT="[Tekst]" custT="1"/>
      <dgm:spPr/>
      <dgm:t>
        <a:bodyPr/>
        <a:lstStyle/>
        <a:p>
          <a:r>
            <a:rPr lang="nl-NL" sz="1400" dirty="0" smtClean="0"/>
            <a:t>Retrograde amnesie</a:t>
          </a:r>
          <a:endParaRPr lang="nl-NL" sz="1400" dirty="0"/>
        </a:p>
      </dgm:t>
    </dgm:pt>
    <dgm:pt modelId="{EFD8D790-7F70-481D-A24A-C1D76ED9C70C}" type="parTrans" cxnId="{FC649CDA-4EFE-468F-9264-A616F4176F80}">
      <dgm:prSet/>
      <dgm:spPr/>
      <dgm:t>
        <a:bodyPr/>
        <a:lstStyle/>
        <a:p>
          <a:endParaRPr lang="nl-NL"/>
        </a:p>
      </dgm:t>
    </dgm:pt>
    <dgm:pt modelId="{3AEAF065-2356-4EA5-898C-4A1362D6DD86}" type="sibTrans" cxnId="{FC649CDA-4EFE-468F-9264-A616F4176F80}">
      <dgm:prSet/>
      <dgm:spPr/>
      <dgm:t>
        <a:bodyPr/>
        <a:lstStyle/>
        <a:p>
          <a:endParaRPr lang="nl-NL"/>
        </a:p>
      </dgm:t>
    </dgm:pt>
    <dgm:pt modelId="{B16F3054-0B03-4908-986B-05C8E7C77C8B}" type="pres">
      <dgm:prSet presAssocID="{D972F4E8-3D49-4B4B-8233-3765A942A5E6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7C46BAD7-96FA-4457-B6CB-093574C1718F}" type="pres">
      <dgm:prSet presAssocID="{D972F4E8-3D49-4B4B-8233-3765A942A5E6}" presName="cycle" presStyleCnt="0"/>
      <dgm:spPr/>
    </dgm:pt>
    <dgm:pt modelId="{3E9BD4C4-47D0-4FCA-9EE8-7F3B25B2706C}" type="pres">
      <dgm:prSet presAssocID="{D972F4E8-3D49-4B4B-8233-3765A942A5E6}" presName="centerShape" presStyleCnt="0"/>
      <dgm:spPr/>
    </dgm:pt>
    <dgm:pt modelId="{70C74635-2406-480E-8349-5FD48F1D7256}" type="pres">
      <dgm:prSet presAssocID="{D972F4E8-3D49-4B4B-8233-3765A942A5E6}" presName="connSite" presStyleLbl="node1" presStyleIdx="0" presStyleCnt="3"/>
      <dgm:spPr/>
    </dgm:pt>
    <dgm:pt modelId="{E4331DF0-6E9E-4553-8E3A-F9864CBCD655}" type="pres">
      <dgm:prSet presAssocID="{D972F4E8-3D49-4B4B-8233-3765A942A5E6}" presName="visible" presStyleLbl="nod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B23F0F30-4E5E-4E5F-9BB9-829A438FD477}" type="pres">
      <dgm:prSet presAssocID="{563D2E81-C81C-461E-9184-512BC470DFFC}" presName="Name25" presStyleLbl="parChTrans1D1" presStyleIdx="0" presStyleCnt="2"/>
      <dgm:spPr/>
      <dgm:t>
        <a:bodyPr/>
        <a:lstStyle/>
        <a:p>
          <a:endParaRPr lang="nl-NL"/>
        </a:p>
      </dgm:t>
    </dgm:pt>
    <dgm:pt modelId="{45FE55A3-DDF9-4A96-A56F-02B8554E2E5A}" type="pres">
      <dgm:prSet presAssocID="{DDB71839-0313-46BE-AD44-D148645CB822}" presName="node" presStyleCnt="0"/>
      <dgm:spPr/>
    </dgm:pt>
    <dgm:pt modelId="{255F0175-BA25-453E-8F7B-068C1D9E46B7}" type="pres">
      <dgm:prSet presAssocID="{DDB71839-0313-46BE-AD44-D148645CB822}" presName="parentNode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91B4C795-41AA-4583-A806-DC187FD4D5C5}" type="pres">
      <dgm:prSet presAssocID="{DDB71839-0313-46BE-AD44-D148645CB822}" presName="childNode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62AFADA2-2957-468A-A04C-701363058F30}" type="pres">
      <dgm:prSet presAssocID="{8BB2F087-9F07-47F6-84D3-6ED5F61A1C7A}" presName="Name25" presStyleLbl="parChTrans1D1" presStyleIdx="1" presStyleCnt="2"/>
      <dgm:spPr/>
      <dgm:t>
        <a:bodyPr/>
        <a:lstStyle/>
        <a:p>
          <a:endParaRPr lang="nl-NL"/>
        </a:p>
      </dgm:t>
    </dgm:pt>
    <dgm:pt modelId="{291B9ECB-EAC8-4317-B231-437B568EC4AE}" type="pres">
      <dgm:prSet presAssocID="{E9319C5B-C436-4A0A-9B90-981F1A86B131}" presName="node" presStyleCnt="0"/>
      <dgm:spPr/>
    </dgm:pt>
    <dgm:pt modelId="{5F526379-E9AC-4721-B885-DC7B1C585003}" type="pres">
      <dgm:prSet presAssocID="{E9319C5B-C436-4A0A-9B90-981F1A86B131}" presName="parentNode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4FB8E2C-0566-4E32-989A-F3C7918B15DE}" type="pres">
      <dgm:prSet presAssocID="{E9319C5B-C436-4A0A-9B90-981F1A86B131}" presName="childNode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8F426869-69D1-457F-B431-CB3A445C65C2}" type="presOf" srcId="{E9319C5B-C436-4A0A-9B90-981F1A86B131}" destId="{5F526379-E9AC-4721-B885-DC7B1C585003}" srcOrd="0" destOrd="0" presId="urn:microsoft.com/office/officeart/2005/8/layout/radial2"/>
    <dgm:cxn modelId="{D411A7D0-39B7-4406-987E-78B19E3A77D8}" srcId="{DDB71839-0313-46BE-AD44-D148645CB822}" destId="{A8CD0423-C436-497B-A433-A04A6135F490}" srcOrd="1" destOrd="0" parTransId="{946632DB-BE5A-4CB2-99D3-1AE1B403222D}" sibTransId="{51E7D9A1-63D2-4E1D-A067-9EEF5F937DA5}"/>
    <dgm:cxn modelId="{FC649CDA-4EFE-468F-9264-A616F4176F80}" srcId="{E9319C5B-C436-4A0A-9B90-981F1A86B131}" destId="{95706B80-2B2D-4326-A776-8FBAEC506587}" srcOrd="1" destOrd="0" parTransId="{EFD8D790-7F70-481D-A24A-C1D76ED9C70C}" sibTransId="{3AEAF065-2356-4EA5-898C-4A1362D6DD86}"/>
    <dgm:cxn modelId="{22FDFAF3-B12E-4789-99E7-1DF5526146E6}" srcId="{D972F4E8-3D49-4B4B-8233-3765A942A5E6}" destId="{DDB71839-0313-46BE-AD44-D148645CB822}" srcOrd="0" destOrd="0" parTransId="{563D2E81-C81C-461E-9184-512BC470DFFC}" sibTransId="{E28F8F05-E309-406B-A82D-9523F7468C54}"/>
    <dgm:cxn modelId="{098AF33E-7AF7-4625-8EC0-40B37F2AE15A}" type="presOf" srcId="{95706B80-2B2D-4326-A776-8FBAEC506587}" destId="{A4FB8E2C-0566-4E32-989A-F3C7918B15DE}" srcOrd="0" destOrd="1" presId="urn:microsoft.com/office/officeart/2005/8/layout/radial2"/>
    <dgm:cxn modelId="{495E85EE-22EE-43A2-B39E-5EAA3C0988B4}" type="presOf" srcId="{D972F4E8-3D49-4B4B-8233-3765A942A5E6}" destId="{B16F3054-0B03-4908-986B-05C8E7C77C8B}" srcOrd="0" destOrd="0" presId="urn:microsoft.com/office/officeart/2005/8/layout/radial2"/>
    <dgm:cxn modelId="{08225D33-1032-410B-B9E7-38A8DD5771C8}" type="presOf" srcId="{55ACE8E6-18B5-440C-9E3E-AAC456BB75CB}" destId="{91B4C795-41AA-4583-A806-DC187FD4D5C5}" srcOrd="0" destOrd="0" presId="urn:microsoft.com/office/officeart/2005/8/layout/radial2"/>
    <dgm:cxn modelId="{87A2F8B3-7AB1-4BA9-A306-5340DADE0682}" srcId="{DDB71839-0313-46BE-AD44-D148645CB822}" destId="{55ACE8E6-18B5-440C-9E3E-AAC456BB75CB}" srcOrd="0" destOrd="0" parTransId="{E1F4A783-4EDA-4740-A018-BAC9AB550580}" sibTransId="{88937930-B5CC-4A09-9FF3-3DD1CAC5DBC6}"/>
    <dgm:cxn modelId="{A752C4E0-0026-454E-B90A-7F118928DED3}" type="presOf" srcId="{563D2E81-C81C-461E-9184-512BC470DFFC}" destId="{B23F0F30-4E5E-4E5F-9BB9-829A438FD477}" srcOrd="0" destOrd="0" presId="urn:microsoft.com/office/officeart/2005/8/layout/radial2"/>
    <dgm:cxn modelId="{81F11288-C519-4E0C-896E-1ABA5C7863DD}" type="presOf" srcId="{62438E63-C77C-4895-85D7-D3B3CCA7EEE9}" destId="{A4FB8E2C-0566-4E32-989A-F3C7918B15DE}" srcOrd="0" destOrd="0" presId="urn:microsoft.com/office/officeart/2005/8/layout/radial2"/>
    <dgm:cxn modelId="{6167418F-5D22-475C-987B-8965F33EADAA}" type="presOf" srcId="{DDB71839-0313-46BE-AD44-D148645CB822}" destId="{255F0175-BA25-453E-8F7B-068C1D9E46B7}" srcOrd="0" destOrd="0" presId="urn:microsoft.com/office/officeart/2005/8/layout/radial2"/>
    <dgm:cxn modelId="{42ABECB8-B5CA-4507-BFE3-D641CFA95244}" srcId="{E9319C5B-C436-4A0A-9B90-981F1A86B131}" destId="{62438E63-C77C-4895-85D7-D3B3CCA7EEE9}" srcOrd="0" destOrd="0" parTransId="{DE3B2A7A-FBFD-4779-A9E5-EED503405FD6}" sibTransId="{7771CFB4-B2BC-4FB4-8062-765477A7DB65}"/>
    <dgm:cxn modelId="{02EA3FEC-3055-4A94-A3E2-B8F40BAE0364}" type="presOf" srcId="{8BB2F087-9F07-47F6-84D3-6ED5F61A1C7A}" destId="{62AFADA2-2957-468A-A04C-701363058F30}" srcOrd="0" destOrd="0" presId="urn:microsoft.com/office/officeart/2005/8/layout/radial2"/>
    <dgm:cxn modelId="{FF0F781A-5F80-4411-BCA6-616141DD5B58}" srcId="{D972F4E8-3D49-4B4B-8233-3765A942A5E6}" destId="{E9319C5B-C436-4A0A-9B90-981F1A86B131}" srcOrd="1" destOrd="0" parTransId="{8BB2F087-9F07-47F6-84D3-6ED5F61A1C7A}" sibTransId="{2D1384C7-413C-4DAE-8F65-85A55E512818}"/>
    <dgm:cxn modelId="{D50D3423-984D-45EC-8429-466CAF3E8739}" type="presOf" srcId="{A8CD0423-C436-497B-A433-A04A6135F490}" destId="{91B4C795-41AA-4583-A806-DC187FD4D5C5}" srcOrd="0" destOrd="1" presId="urn:microsoft.com/office/officeart/2005/8/layout/radial2"/>
    <dgm:cxn modelId="{49B51D07-2B4D-4680-B3C4-BC02AB1655F9}" type="presParOf" srcId="{B16F3054-0B03-4908-986B-05C8E7C77C8B}" destId="{7C46BAD7-96FA-4457-B6CB-093574C1718F}" srcOrd="0" destOrd="0" presId="urn:microsoft.com/office/officeart/2005/8/layout/radial2"/>
    <dgm:cxn modelId="{5C609757-F432-4BB8-9155-8B0017ADBB4A}" type="presParOf" srcId="{7C46BAD7-96FA-4457-B6CB-093574C1718F}" destId="{3E9BD4C4-47D0-4FCA-9EE8-7F3B25B2706C}" srcOrd="0" destOrd="0" presId="urn:microsoft.com/office/officeart/2005/8/layout/radial2"/>
    <dgm:cxn modelId="{FAD0559B-207E-42DC-A7DA-CE295F48AA19}" type="presParOf" srcId="{3E9BD4C4-47D0-4FCA-9EE8-7F3B25B2706C}" destId="{70C74635-2406-480E-8349-5FD48F1D7256}" srcOrd="0" destOrd="0" presId="urn:microsoft.com/office/officeart/2005/8/layout/radial2"/>
    <dgm:cxn modelId="{4A0F449D-BC08-4E39-A8B4-789E86DC86EB}" type="presParOf" srcId="{3E9BD4C4-47D0-4FCA-9EE8-7F3B25B2706C}" destId="{E4331DF0-6E9E-4553-8E3A-F9864CBCD655}" srcOrd="1" destOrd="0" presId="urn:microsoft.com/office/officeart/2005/8/layout/radial2"/>
    <dgm:cxn modelId="{69D0EB63-DBBF-4FA0-AB5D-4C635A7F5DE6}" type="presParOf" srcId="{7C46BAD7-96FA-4457-B6CB-093574C1718F}" destId="{B23F0F30-4E5E-4E5F-9BB9-829A438FD477}" srcOrd="1" destOrd="0" presId="urn:microsoft.com/office/officeart/2005/8/layout/radial2"/>
    <dgm:cxn modelId="{2B087E3E-8294-47C5-8108-527DD726123B}" type="presParOf" srcId="{7C46BAD7-96FA-4457-B6CB-093574C1718F}" destId="{45FE55A3-DDF9-4A96-A56F-02B8554E2E5A}" srcOrd="2" destOrd="0" presId="urn:microsoft.com/office/officeart/2005/8/layout/radial2"/>
    <dgm:cxn modelId="{EE9F0E3E-EA8E-498E-81A1-74F9366CD7C4}" type="presParOf" srcId="{45FE55A3-DDF9-4A96-A56F-02B8554E2E5A}" destId="{255F0175-BA25-453E-8F7B-068C1D9E46B7}" srcOrd="0" destOrd="0" presId="urn:microsoft.com/office/officeart/2005/8/layout/radial2"/>
    <dgm:cxn modelId="{37FD0610-7B51-47FA-89A1-8AA5B667782F}" type="presParOf" srcId="{45FE55A3-DDF9-4A96-A56F-02B8554E2E5A}" destId="{91B4C795-41AA-4583-A806-DC187FD4D5C5}" srcOrd="1" destOrd="0" presId="urn:microsoft.com/office/officeart/2005/8/layout/radial2"/>
    <dgm:cxn modelId="{A470C17C-9584-4AC9-B7F1-EAD3B7AA9D9B}" type="presParOf" srcId="{7C46BAD7-96FA-4457-B6CB-093574C1718F}" destId="{62AFADA2-2957-468A-A04C-701363058F30}" srcOrd="3" destOrd="0" presId="urn:microsoft.com/office/officeart/2005/8/layout/radial2"/>
    <dgm:cxn modelId="{402C8E43-67DA-4D4D-86DC-C412691CE9EB}" type="presParOf" srcId="{7C46BAD7-96FA-4457-B6CB-093574C1718F}" destId="{291B9ECB-EAC8-4317-B231-437B568EC4AE}" srcOrd="4" destOrd="0" presId="urn:microsoft.com/office/officeart/2005/8/layout/radial2"/>
    <dgm:cxn modelId="{8A1EB88B-BEB4-4D67-A9D6-8550641FB8B5}" type="presParOf" srcId="{291B9ECB-EAC8-4317-B231-437B568EC4AE}" destId="{5F526379-E9AC-4721-B885-DC7B1C585003}" srcOrd="0" destOrd="0" presId="urn:microsoft.com/office/officeart/2005/8/layout/radial2"/>
    <dgm:cxn modelId="{5FE8A129-913C-43F7-A316-2D09F41E7DB3}" type="presParOf" srcId="{291B9ECB-EAC8-4317-B231-437B568EC4AE}" destId="{A4FB8E2C-0566-4E32-989A-F3C7918B15DE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B97B28-570D-442B-BE0B-90F988E1BD2F}">
      <dsp:nvSpPr>
        <dsp:cNvPr id="0" name=""/>
        <dsp:cNvSpPr/>
      </dsp:nvSpPr>
      <dsp:spPr>
        <a:xfrm>
          <a:off x="3909" y="970281"/>
          <a:ext cx="1777415" cy="8208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900" kern="1200" dirty="0"/>
        </a:p>
      </dsp:txBody>
      <dsp:txXfrm>
        <a:off x="3909" y="970281"/>
        <a:ext cx="1777415" cy="547200"/>
      </dsp:txXfrm>
    </dsp:sp>
    <dsp:sp modelId="{DC73DB94-5E81-4243-97DB-B81740B0BCFD}">
      <dsp:nvSpPr>
        <dsp:cNvPr id="0" name=""/>
        <dsp:cNvSpPr/>
      </dsp:nvSpPr>
      <dsp:spPr>
        <a:xfrm>
          <a:off x="367958" y="1517481"/>
          <a:ext cx="1777415" cy="15047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nl-NL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900" kern="1200" dirty="0" smtClean="0"/>
            <a:t>Coderen</a:t>
          </a:r>
          <a:endParaRPr lang="nl-NL" sz="19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/>
            <a:t>selecteren</a:t>
          </a:r>
          <a:endParaRPr lang="nl-N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/>
            <a:t>identificeren</a:t>
          </a:r>
          <a:endParaRPr lang="nl-N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/>
            <a:t>labelen</a:t>
          </a:r>
          <a:endParaRPr lang="nl-NL" sz="1400" kern="1200" dirty="0"/>
        </a:p>
      </dsp:txBody>
      <dsp:txXfrm>
        <a:off x="412032" y="1561555"/>
        <a:ext cx="1689267" cy="1416651"/>
      </dsp:txXfrm>
    </dsp:sp>
    <dsp:sp modelId="{9B94204F-1001-4994-8641-4C1E68DB8048}">
      <dsp:nvSpPr>
        <dsp:cNvPr id="0" name=""/>
        <dsp:cNvSpPr/>
      </dsp:nvSpPr>
      <dsp:spPr>
        <a:xfrm>
          <a:off x="2050774" y="1022618"/>
          <a:ext cx="571233" cy="4425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500" kern="1200"/>
        </a:p>
      </dsp:txBody>
      <dsp:txXfrm>
        <a:off x="2050774" y="1111123"/>
        <a:ext cx="438476" cy="265515"/>
      </dsp:txXfrm>
    </dsp:sp>
    <dsp:sp modelId="{30318E84-F3A1-4F99-8ADB-34ECB4CF6668}">
      <dsp:nvSpPr>
        <dsp:cNvPr id="0" name=""/>
        <dsp:cNvSpPr/>
      </dsp:nvSpPr>
      <dsp:spPr>
        <a:xfrm>
          <a:off x="2859123" y="970281"/>
          <a:ext cx="1777415" cy="8208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900" kern="1200" dirty="0"/>
        </a:p>
      </dsp:txBody>
      <dsp:txXfrm>
        <a:off x="2859123" y="970281"/>
        <a:ext cx="1777415" cy="547200"/>
      </dsp:txXfrm>
    </dsp:sp>
    <dsp:sp modelId="{EFA9FFDD-7CDB-4AEA-A3F9-4888A8D9F3DF}">
      <dsp:nvSpPr>
        <dsp:cNvPr id="0" name=""/>
        <dsp:cNvSpPr/>
      </dsp:nvSpPr>
      <dsp:spPr>
        <a:xfrm>
          <a:off x="3223172" y="1517481"/>
          <a:ext cx="1777415" cy="15047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nl-NL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900" kern="1200" dirty="0" smtClean="0"/>
            <a:t>Opslaan</a:t>
          </a:r>
          <a:endParaRPr lang="nl-NL" sz="1900" kern="1200" dirty="0"/>
        </a:p>
      </dsp:txBody>
      <dsp:txXfrm>
        <a:off x="3267246" y="1561555"/>
        <a:ext cx="1689267" cy="1416651"/>
      </dsp:txXfrm>
    </dsp:sp>
    <dsp:sp modelId="{E510224D-0263-48FA-86EA-D713F31523A7}">
      <dsp:nvSpPr>
        <dsp:cNvPr id="0" name=""/>
        <dsp:cNvSpPr/>
      </dsp:nvSpPr>
      <dsp:spPr>
        <a:xfrm>
          <a:off x="4905989" y="1022618"/>
          <a:ext cx="571233" cy="4425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500" kern="1200"/>
        </a:p>
      </dsp:txBody>
      <dsp:txXfrm>
        <a:off x="4905989" y="1111123"/>
        <a:ext cx="438476" cy="265515"/>
      </dsp:txXfrm>
    </dsp:sp>
    <dsp:sp modelId="{D72D2A5D-078C-4529-BB1C-B4F375652AC3}">
      <dsp:nvSpPr>
        <dsp:cNvPr id="0" name=""/>
        <dsp:cNvSpPr/>
      </dsp:nvSpPr>
      <dsp:spPr>
        <a:xfrm>
          <a:off x="5714338" y="970281"/>
          <a:ext cx="1777415" cy="8208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900" kern="1200" dirty="0"/>
        </a:p>
      </dsp:txBody>
      <dsp:txXfrm>
        <a:off x="5714338" y="970281"/>
        <a:ext cx="1777415" cy="547200"/>
      </dsp:txXfrm>
    </dsp:sp>
    <dsp:sp modelId="{296F7A85-FFAA-4961-A1AF-C6A3C841F90E}">
      <dsp:nvSpPr>
        <dsp:cNvPr id="0" name=""/>
        <dsp:cNvSpPr/>
      </dsp:nvSpPr>
      <dsp:spPr>
        <a:xfrm>
          <a:off x="6078387" y="1517481"/>
          <a:ext cx="1777415" cy="15047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nl-NL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900" kern="1200" dirty="0" smtClean="0"/>
            <a:t>Terughalen</a:t>
          </a:r>
          <a:endParaRPr lang="nl-NL" sz="1900" kern="1200" dirty="0"/>
        </a:p>
      </dsp:txBody>
      <dsp:txXfrm>
        <a:off x="6122461" y="1561555"/>
        <a:ext cx="1689267" cy="14166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6B4D64-5F1C-4BEB-8770-A3BCAB19613E}">
      <dsp:nvSpPr>
        <dsp:cNvPr id="0" name=""/>
        <dsp:cNvSpPr/>
      </dsp:nvSpPr>
      <dsp:spPr>
        <a:xfrm>
          <a:off x="0" y="2787369"/>
          <a:ext cx="7859712" cy="118663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5816" tIns="305816" rIns="305816" bIns="305816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4300" kern="1200"/>
        </a:p>
      </dsp:txBody>
      <dsp:txXfrm>
        <a:off x="0" y="2787369"/>
        <a:ext cx="2357913" cy="1186632"/>
      </dsp:txXfrm>
    </dsp:sp>
    <dsp:sp modelId="{41D4BB62-FA68-46E4-8103-892E7BA71E15}">
      <dsp:nvSpPr>
        <dsp:cNvPr id="0" name=""/>
        <dsp:cNvSpPr/>
      </dsp:nvSpPr>
      <dsp:spPr>
        <a:xfrm>
          <a:off x="0" y="1402965"/>
          <a:ext cx="7859712" cy="118663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5816" tIns="305816" rIns="305816" bIns="305816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4300" kern="1200"/>
        </a:p>
      </dsp:txBody>
      <dsp:txXfrm>
        <a:off x="0" y="1402965"/>
        <a:ext cx="2357913" cy="1186632"/>
      </dsp:txXfrm>
    </dsp:sp>
    <dsp:sp modelId="{5CB4A9D7-DACF-48D3-9252-26A33BF760CE}">
      <dsp:nvSpPr>
        <dsp:cNvPr id="0" name=""/>
        <dsp:cNvSpPr/>
      </dsp:nvSpPr>
      <dsp:spPr>
        <a:xfrm>
          <a:off x="0" y="18560"/>
          <a:ext cx="7859712" cy="118663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5816" tIns="305816" rIns="305816" bIns="305816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4300" kern="1200" dirty="0"/>
        </a:p>
      </dsp:txBody>
      <dsp:txXfrm>
        <a:off x="0" y="18560"/>
        <a:ext cx="2357913" cy="1186632"/>
      </dsp:txXfrm>
    </dsp:sp>
    <dsp:sp modelId="{208A0376-4393-47D3-B54B-55E08D948FE3}">
      <dsp:nvSpPr>
        <dsp:cNvPr id="0" name=""/>
        <dsp:cNvSpPr/>
      </dsp:nvSpPr>
      <dsp:spPr>
        <a:xfrm>
          <a:off x="3024836" y="143276"/>
          <a:ext cx="1483290" cy="9888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500" kern="1200" dirty="0" smtClean="0">
              <a:solidFill>
                <a:schemeClr val="tx1"/>
              </a:solidFill>
            </a:rPr>
            <a:t>LTG</a:t>
          </a:r>
          <a:endParaRPr lang="nl-NL" sz="1500" kern="1200" dirty="0">
            <a:solidFill>
              <a:schemeClr val="tx1"/>
            </a:solidFill>
          </a:endParaRPr>
        </a:p>
      </dsp:txBody>
      <dsp:txXfrm>
        <a:off x="3053799" y="172239"/>
        <a:ext cx="1425364" cy="930934"/>
      </dsp:txXfrm>
    </dsp:sp>
    <dsp:sp modelId="{23EF769A-AC0D-4C37-A90D-79563EDF5DCF}">
      <dsp:nvSpPr>
        <dsp:cNvPr id="0" name=""/>
        <dsp:cNvSpPr/>
      </dsp:nvSpPr>
      <dsp:spPr>
        <a:xfrm>
          <a:off x="2254311" y="1132136"/>
          <a:ext cx="1512170" cy="379287"/>
        </a:xfrm>
        <a:custGeom>
          <a:avLst/>
          <a:gdLst/>
          <a:ahLst/>
          <a:cxnLst/>
          <a:rect l="0" t="0" r="0" b="0"/>
          <a:pathLst>
            <a:path>
              <a:moveTo>
                <a:pt x="1512170" y="0"/>
              </a:moveTo>
              <a:lnTo>
                <a:pt x="1512170" y="189643"/>
              </a:lnTo>
              <a:lnTo>
                <a:pt x="0" y="189643"/>
              </a:lnTo>
              <a:lnTo>
                <a:pt x="0" y="3792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8B1A2B-5AA8-44B3-9B63-91B75C5FDF7F}">
      <dsp:nvSpPr>
        <dsp:cNvPr id="0" name=""/>
        <dsp:cNvSpPr/>
      </dsp:nvSpPr>
      <dsp:spPr>
        <a:xfrm>
          <a:off x="1512666" y="1511423"/>
          <a:ext cx="1483290" cy="9888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500" kern="1200" dirty="0" err="1" smtClean="0">
              <a:solidFill>
                <a:schemeClr val="tx1"/>
              </a:solidFill>
            </a:rPr>
            <a:t>Declaratief</a:t>
          </a:r>
          <a:endParaRPr lang="nl-NL" sz="1500" kern="1200" dirty="0" smtClean="0">
            <a:solidFill>
              <a:schemeClr val="tx1"/>
            </a:solidFill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 dirty="0" smtClean="0">
              <a:solidFill>
                <a:schemeClr val="tx1"/>
              </a:solidFill>
            </a:rPr>
            <a:t>(weten wat)</a:t>
          </a:r>
          <a:endParaRPr lang="nl-NL" sz="1200" kern="1200" dirty="0">
            <a:solidFill>
              <a:schemeClr val="tx1"/>
            </a:solidFill>
          </a:endParaRPr>
        </a:p>
      </dsp:txBody>
      <dsp:txXfrm>
        <a:off x="1541629" y="1540386"/>
        <a:ext cx="1425364" cy="930934"/>
      </dsp:txXfrm>
    </dsp:sp>
    <dsp:sp modelId="{155F507E-9AEC-4FCF-A706-5D81DEC136BF}">
      <dsp:nvSpPr>
        <dsp:cNvPr id="0" name=""/>
        <dsp:cNvSpPr/>
      </dsp:nvSpPr>
      <dsp:spPr>
        <a:xfrm>
          <a:off x="958168" y="2500283"/>
          <a:ext cx="1296143" cy="379297"/>
        </a:xfrm>
        <a:custGeom>
          <a:avLst/>
          <a:gdLst/>
          <a:ahLst/>
          <a:cxnLst/>
          <a:rect l="0" t="0" r="0" b="0"/>
          <a:pathLst>
            <a:path>
              <a:moveTo>
                <a:pt x="1296143" y="0"/>
              </a:moveTo>
              <a:lnTo>
                <a:pt x="1296143" y="189648"/>
              </a:lnTo>
              <a:lnTo>
                <a:pt x="0" y="189648"/>
              </a:lnTo>
              <a:lnTo>
                <a:pt x="0" y="3792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7C3FCD-5D75-4D6E-8683-86D2A551813F}">
      <dsp:nvSpPr>
        <dsp:cNvPr id="0" name=""/>
        <dsp:cNvSpPr/>
      </dsp:nvSpPr>
      <dsp:spPr>
        <a:xfrm>
          <a:off x="216523" y="2879580"/>
          <a:ext cx="1483290" cy="9888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500" kern="1200" dirty="0" smtClean="0">
              <a:solidFill>
                <a:schemeClr val="tx1"/>
              </a:solidFill>
            </a:rPr>
            <a:t>Semantisch</a:t>
          </a:r>
          <a:endParaRPr lang="nl-NL" sz="1500" kern="1200" dirty="0">
            <a:solidFill>
              <a:schemeClr val="tx1"/>
            </a:solidFill>
          </a:endParaRPr>
        </a:p>
      </dsp:txBody>
      <dsp:txXfrm>
        <a:off x="245486" y="2908543"/>
        <a:ext cx="1425364" cy="930934"/>
      </dsp:txXfrm>
    </dsp:sp>
    <dsp:sp modelId="{EDBADC69-ABAA-46F4-BE9B-E90004E67331}">
      <dsp:nvSpPr>
        <dsp:cNvPr id="0" name=""/>
        <dsp:cNvSpPr/>
      </dsp:nvSpPr>
      <dsp:spPr>
        <a:xfrm>
          <a:off x="2254311" y="2500283"/>
          <a:ext cx="1296143" cy="3792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648"/>
              </a:lnTo>
              <a:lnTo>
                <a:pt x="1296143" y="189648"/>
              </a:lnTo>
              <a:lnTo>
                <a:pt x="1296143" y="3792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ABF4C5-6055-4C6D-AC0E-7931E03EA5DF}">
      <dsp:nvSpPr>
        <dsp:cNvPr id="0" name=""/>
        <dsp:cNvSpPr/>
      </dsp:nvSpPr>
      <dsp:spPr>
        <a:xfrm>
          <a:off x="2808810" y="2879580"/>
          <a:ext cx="1483290" cy="9888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500" kern="1200" dirty="0" smtClean="0">
              <a:solidFill>
                <a:schemeClr val="tx1"/>
              </a:solidFill>
            </a:rPr>
            <a:t>Episodisch</a:t>
          </a:r>
          <a:endParaRPr lang="nl-NL" sz="1500" kern="1200" dirty="0">
            <a:solidFill>
              <a:schemeClr val="tx1"/>
            </a:solidFill>
          </a:endParaRPr>
        </a:p>
      </dsp:txBody>
      <dsp:txXfrm>
        <a:off x="2837773" y="2908543"/>
        <a:ext cx="1425364" cy="930934"/>
      </dsp:txXfrm>
    </dsp:sp>
    <dsp:sp modelId="{037C4DEE-5D8E-4A67-95F3-DF7B1707E33E}">
      <dsp:nvSpPr>
        <dsp:cNvPr id="0" name=""/>
        <dsp:cNvSpPr/>
      </dsp:nvSpPr>
      <dsp:spPr>
        <a:xfrm>
          <a:off x="3766481" y="1132136"/>
          <a:ext cx="3192011" cy="3697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857"/>
              </a:lnTo>
              <a:lnTo>
                <a:pt x="3192011" y="184857"/>
              </a:lnTo>
              <a:lnTo>
                <a:pt x="3192011" y="3697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7F9BDF-263F-4225-8152-428143C505E2}">
      <dsp:nvSpPr>
        <dsp:cNvPr id="0" name=""/>
        <dsp:cNvSpPr/>
      </dsp:nvSpPr>
      <dsp:spPr>
        <a:xfrm>
          <a:off x="6216847" y="1501851"/>
          <a:ext cx="1483290" cy="9888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500" kern="1200" dirty="0" smtClean="0">
              <a:solidFill>
                <a:schemeClr val="tx1"/>
              </a:solidFill>
            </a:rPr>
            <a:t>Procedureel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 dirty="0" smtClean="0">
              <a:solidFill>
                <a:schemeClr val="tx1"/>
              </a:solidFill>
            </a:rPr>
            <a:t>(weten hoe)</a:t>
          </a:r>
          <a:endParaRPr lang="nl-NL" sz="1200" kern="1200" dirty="0">
            <a:solidFill>
              <a:schemeClr val="tx1"/>
            </a:solidFill>
          </a:endParaRPr>
        </a:p>
      </dsp:txBody>
      <dsp:txXfrm>
        <a:off x="6245810" y="1530814"/>
        <a:ext cx="1425364" cy="930934"/>
      </dsp:txXfrm>
    </dsp:sp>
    <dsp:sp modelId="{7BC17F25-F264-4CF2-8B64-9636DFC340DE}">
      <dsp:nvSpPr>
        <dsp:cNvPr id="0" name=""/>
        <dsp:cNvSpPr/>
      </dsp:nvSpPr>
      <dsp:spPr>
        <a:xfrm>
          <a:off x="6912773" y="2490711"/>
          <a:ext cx="91440" cy="3955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554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A195F3-303A-43DC-BEB4-26F15AB35CAF}">
      <dsp:nvSpPr>
        <dsp:cNvPr id="0" name=""/>
        <dsp:cNvSpPr/>
      </dsp:nvSpPr>
      <dsp:spPr>
        <a:xfrm>
          <a:off x="6216847" y="2886255"/>
          <a:ext cx="1483290" cy="9888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500" kern="1200" dirty="0" smtClean="0">
              <a:solidFill>
                <a:schemeClr val="tx1"/>
              </a:solidFill>
            </a:rPr>
            <a:t>Vaardigheden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500" kern="1200" dirty="0" smtClean="0">
              <a:solidFill>
                <a:schemeClr val="tx1"/>
              </a:solidFill>
            </a:rPr>
            <a:t>Conditionering</a:t>
          </a:r>
          <a:endParaRPr lang="nl-NL" sz="1500" kern="1200" dirty="0">
            <a:solidFill>
              <a:schemeClr val="tx1"/>
            </a:solidFill>
          </a:endParaRPr>
        </a:p>
      </dsp:txBody>
      <dsp:txXfrm>
        <a:off x="6245810" y="2915218"/>
        <a:ext cx="1425364" cy="93093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0152F0-7888-49B3-A008-7C53641E2E2F}">
      <dsp:nvSpPr>
        <dsp:cNvPr id="0" name=""/>
        <dsp:cNvSpPr/>
      </dsp:nvSpPr>
      <dsp:spPr>
        <a:xfrm>
          <a:off x="3019042" y="2169979"/>
          <a:ext cx="1821626" cy="18216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400" kern="1200" dirty="0" smtClean="0">
              <a:solidFill>
                <a:schemeClr val="tx1"/>
              </a:solidFill>
            </a:rPr>
            <a:t>Psychologische verklaringen</a:t>
          </a:r>
          <a:endParaRPr lang="nl-NL" sz="1400" kern="1200" dirty="0">
            <a:solidFill>
              <a:schemeClr val="tx1"/>
            </a:solidFill>
          </a:endParaRPr>
        </a:p>
      </dsp:txBody>
      <dsp:txXfrm>
        <a:off x="3285813" y="2436750"/>
        <a:ext cx="1288084" cy="1288084"/>
      </dsp:txXfrm>
    </dsp:sp>
    <dsp:sp modelId="{A848E46B-DB20-47BB-A9E6-9B661FCD5D28}">
      <dsp:nvSpPr>
        <dsp:cNvPr id="0" name=""/>
        <dsp:cNvSpPr/>
      </dsp:nvSpPr>
      <dsp:spPr>
        <a:xfrm rot="12900000">
          <a:off x="1847840" y="1851965"/>
          <a:ext cx="1395579" cy="51916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C93C26-162A-4A37-889E-A8A296B65B1C}">
      <dsp:nvSpPr>
        <dsp:cNvPr id="0" name=""/>
        <dsp:cNvSpPr/>
      </dsp:nvSpPr>
      <dsp:spPr>
        <a:xfrm>
          <a:off x="1108762" y="1019093"/>
          <a:ext cx="1730545" cy="13844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400" kern="1200" dirty="0" smtClean="0">
              <a:solidFill>
                <a:schemeClr val="tx1"/>
              </a:solidFill>
            </a:rPr>
            <a:t>Verdringing</a:t>
          </a:r>
          <a:endParaRPr lang="nl-NL" sz="1400" kern="1200" dirty="0">
            <a:solidFill>
              <a:schemeClr val="tx1"/>
            </a:solidFill>
          </a:endParaRPr>
        </a:p>
      </dsp:txBody>
      <dsp:txXfrm>
        <a:off x="1149311" y="1059642"/>
        <a:ext cx="1649447" cy="1303338"/>
      </dsp:txXfrm>
    </dsp:sp>
    <dsp:sp modelId="{D04EAA3F-6B58-4103-88B4-721CEE7E7D6A}">
      <dsp:nvSpPr>
        <dsp:cNvPr id="0" name=""/>
        <dsp:cNvSpPr/>
      </dsp:nvSpPr>
      <dsp:spPr>
        <a:xfrm rot="16200000">
          <a:off x="3232066" y="1131383"/>
          <a:ext cx="1395579" cy="51916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7A791A-9566-44F0-B34B-9FE36B540F56}">
      <dsp:nvSpPr>
        <dsp:cNvPr id="0" name=""/>
        <dsp:cNvSpPr/>
      </dsp:nvSpPr>
      <dsp:spPr>
        <a:xfrm>
          <a:off x="3064583" y="957"/>
          <a:ext cx="1730545" cy="13844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400" kern="1200" dirty="0" smtClean="0">
              <a:solidFill>
                <a:schemeClr val="tx1"/>
              </a:solidFill>
            </a:rPr>
            <a:t>Interferentietheorie</a:t>
          </a:r>
          <a:endParaRPr lang="nl-NL" sz="1400" kern="1200" dirty="0">
            <a:solidFill>
              <a:schemeClr val="tx1"/>
            </a:solidFill>
          </a:endParaRPr>
        </a:p>
      </dsp:txBody>
      <dsp:txXfrm>
        <a:off x="3105132" y="41506"/>
        <a:ext cx="1649447" cy="1303338"/>
      </dsp:txXfrm>
    </dsp:sp>
    <dsp:sp modelId="{E061C22F-3F03-4D76-B158-96EFCD8DB59B}">
      <dsp:nvSpPr>
        <dsp:cNvPr id="0" name=""/>
        <dsp:cNvSpPr/>
      </dsp:nvSpPr>
      <dsp:spPr>
        <a:xfrm rot="19500000">
          <a:off x="4616291" y="1851965"/>
          <a:ext cx="1395579" cy="51916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09413F-364C-4497-B5D3-EB334BC62EBF}">
      <dsp:nvSpPr>
        <dsp:cNvPr id="0" name=""/>
        <dsp:cNvSpPr/>
      </dsp:nvSpPr>
      <dsp:spPr>
        <a:xfrm>
          <a:off x="5020404" y="1019093"/>
          <a:ext cx="1730545" cy="13844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400" kern="1200" dirty="0" smtClean="0">
              <a:solidFill>
                <a:schemeClr val="tx1"/>
              </a:solidFill>
            </a:rPr>
            <a:t>Gestaltpsychologie</a:t>
          </a:r>
          <a:endParaRPr lang="nl-NL" sz="1400" kern="1200" dirty="0">
            <a:solidFill>
              <a:schemeClr val="tx1"/>
            </a:solidFill>
          </a:endParaRPr>
        </a:p>
      </dsp:txBody>
      <dsp:txXfrm>
        <a:off x="5060953" y="1059642"/>
        <a:ext cx="1649447" cy="130333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AFADA2-2957-468A-A04C-701363058F30}">
      <dsp:nvSpPr>
        <dsp:cNvPr id="0" name=""/>
        <dsp:cNvSpPr/>
      </dsp:nvSpPr>
      <dsp:spPr>
        <a:xfrm rot="1757344">
          <a:off x="2694501" y="2652136"/>
          <a:ext cx="790099" cy="57304"/>
        </a:xfrm>
        <a:custGeom>
          <a:avLst/>
          <a:gdLst/>
          <a:ahLst/>
          <a:cxnLst/>
          <a:rect l="0" t="0" r="0" b="0"/>
          <a:pathLst>
            <a:path>
              <a:moveTo>
                <a:pt x="0" y="28652"/>
              </a:moveTo>
              <a:lnTo>
                <a:pt x="790099" y="286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3F0F30-4E5E-4E5F-9BB9-829A438FD477}">
      <dsp:nvSpPr>
        <dsp:cNvPr id="0" name=""/>
        <dsp:cNvSpPr/>
      </dsp:nvSpPr>
      <dsp:spPr>
        <a:xfrm rot="19842656">
          <a:off x="2694501" y="1283122"/>
          <a:ext cx="790099" cy="57304"/>
        </a:xfrm>
        <a:custGeom>
          <a:avLst/>
          <a:gdLst/>
          <a:ahLst/>
          <a:cxnLst/>
          <a:rect l="0" t="0" r="0" b="0"/>
          <a:pathLst>
            <a:path>
              <a:moveTo>
                <a:pt x="0" y="28652"/>
              </a:moveTo>
              <a:lnTo>
                <a:pt x="790099" y="286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331DF0-6E9E-4553-8E3A-F9864CBCD655}">
      <dsp:nvSpPr>
        <dsp:cNvPr id="0" name=""/>
        <dsp:cNvSpPr/>
      </dsp:nvSpPr>
      <dsp:spPr>
        <a:xfrm>
          <a:off x="618123" y="745174"/>
          <a:ext cx="2502213" cy="2502213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5F0175-BA25-453E-8F7B-068C1D9E46B7}">
      <dsp:nvSpPr>
        <dsp:cNvPr id="0" name=""/>
        <dsp:cNvSpPr/>
      </dsp:nvSpPr>
      <dsp:spPr>
        <a:xfrm>
          <a:off x="3338136" y="608"/>
          <a:ext cx="1501327" cy="15013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400" kern="1200" dirty="0" smtClean="0">
              <a:solidFill>
                <a:schemeClr val="tx1"/>
              </a:solidFill>
            </a:rPr>
            <a:t>Psychische aandoening</a:t>
          </a:r>
          <a:endParaRPr lang="nl-NL" sz="1400" kern="1200" dirty="0">
            <a:solidFill>
              <a:schemeClr val="tx1"/>
            </a:solidFill>
          </a:endParaRPr>
        </a:p>
      </dsp:txBody>
      <dsp:txXfrm>
        <a:off x="3558000" y="220472"/>
        <a:ext cx="1061599" cy="1061599"/>
      </dsp:txXfrm>
    </dsp:sp>
    <dsp:sp modelId="{91B4C795-41AA-4583-A806-DC187FD4D5C5}">
      <dsp:nvSpPr>
        <dsp:cNvPr id="0" name=""/>
        <dsp:cNvSpPr/>
      </dsp:nvSpPr>
      <dsp:spPr>
        <a:xfrm>
          <a:off x="4989597" y="608"/>
          <a:ext cx="2251991" cy="15013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err="1" smtClean="0"/>
            <a:t>Dissociatieve</a:t>
          </a:r>
          <a:r>
            <a:rPr lang="nl-NL" sz="1400" kern="1200" dirty="0" smtClean="0"/>
            <a:t> amnesie</a:t>
          </a:r>
          <a:endParaRPr lang="nl-N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nl-NL" sz="1400" kern="1200" dirty="0"/>
        </a:p>
      </dsp:txBody>
      <dsp:txXfrm>
        <a:off x="4989597" y="608"/>
        <a:ext cx="2251991" cy="1501327"/>
      </dsp:txXfrm>
    </dsp:sp>
    <dsp:sp modelId="{5F526379-E9AC-4721-B885-DC7B1C585003}">
      <dsp:nvSpPr>
        <dsp:cNvPr id="0" name=""/>
        <dsp:cNvSpPr/>
      </dsp:nvSpPr>
      <dsp:spPr>
        <a:xfrm>
          <a:off x="3338136" y="2490626"/>
          <a:ext cx="1501327" cy="15013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400" kern="1200" dirty="0" smtClean="0">
              <a:solidFill>
                <a:schemeClr val="tx1"/>
              </a:solidFill>
            </a:rPr>
            <a:t>Lichamelijke ziekte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400" kern="1200" dirty="0" smtClean="0">
              <a:solidFill>
                <a:schemeClr val="tx1"/>
              </a:solidFill>
            </a:rPr>
            <a:t>Letsel</a:t>
          </a:r>
          <a:endParaRPr lang="nl-NL" sz="1400" kern="1200" dirty="0">
            <a:solidFill>
              <a:schemeClr val="tx1"/>
            </a:solidFill>
          </a:endParaRPr>
        </a:p>
      </dsp:txBody>
      <dsp:txXfrm>
        <a:off x="3558000" y="2710490"/>
        <a:ext cx="1061599" cy="1061599"/>
      </dsp:txXfrm>
    </dsp:sp>
    <dsp:sp modelId="{A4FB8E2C-0566-4E32-989A-F3C7918B15DE}">
      <dsp:nvSpPr>
        <dsp:cNvPr id="0" name=""/>
        <dsp:cNvSpPr/>
      </dsp:nvSpPr>
      <dsp:spPr>
        <a:xfrm>
          <a:off x="4989597" y="2490626"/>
          <a:ext cx="2251991" cy="15013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err="1" smtClean="0"/>
            <a:t>Anterograde</a:t>
          </a:r>
          <a:r>
            <a:rPr lang="nl-NL" sz="1400" kern="1200" dirty="0" smtClean="0"/>
            <a:t> amnesie</a:t>
          </a:r>
          <a:endParaRPr lang="nl-N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/>
            <a:t>Retrograde amnesie</a:t>
          </a:r>
          <a:endParaRPr lang="nl-NL" sz="1400" kern="1200" dirty="0"/>
        </a:p>
      </dsp:txBody>
      <dsp:txXfrm>
        <a:off x="4989597" y="2490626"/>
        <a:ext cx="2251991" cy="15013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889938" cy="493633"/>
          </a:xfrm>
          <a:prstGeom prst="rect">
            <a:avLst/>
          </a:prstGeom>
        </p:spPr>
        <p:txBody>
          <a:bodyPr vert="horz" lIns="94934" tIns="47467" rIns="94934" bIns="47467" rtlCol="0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777608" y="3"/>
            <a:ext cx="2889938" cy="493633"/>
          </a:xfrm>
          <a:prstGeom prst="rect">
            <a:avLst/>
          </a:prstGeom>
        </p:spPr>
        <p:txBody>
          <a:bodyPr vert="horz" lIns="94934" tIns="47467" rIns="94934" bIns="47467" rtlCol="0"/>
          <a:lstStyle>
            <a:lvl1pPr algn="r">
              <a:defRPr sz="1300"/>
            </a:lvl1pPr>
          </a:lstStyle>
          <a:p>
            <a:fld id="{4958C649-AB37-4E2D-9340-026917BA4F68}" type="datetimeFigureOut">
              <a:rPr lang="nl-NL" smtClean="0"/>
              <a:t>8-11-2021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1" y="9377319"/>
            <a:ext cx="2889938" cy="493633"/>
          </a:xfrm>
          <a:prstGeom prst="rect">
            <a:avLst/>
          </a:prstGeom>
        </p:spPr>
        <p:txBody>
          <a:bodyPr vert="horz" lIns="94934" tIns="47467" rIns="94934" bIns="47467" rtlCol="0" anchor="b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777608" y="9377319"/>
            <a:ext cx="2889938" cy="493633"/>
          </a:xfrm>
          <a:prstGeom prst="rect">
            <a:avLst/>
          </a:prstGeom>
        </p:spPr>
        <p:txBody>
          <a:bodyPr vert="horz" lIns="94934" tIns="47467" rIns="94934" bIns="47467" rtlCol="0" anchor="b"/>
          <a:lstStyle>
            <a:lvl1pPr algn="r">
              <a:defRPr sz="1300"/>
            </a:lvl1pPr>
          </a:lstStyle>
          <a:p>
            <a:fld id="{5DD87440-36D4-451B-8C1C-D71D61387B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49426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889938" cy="493633"/>
          </a:xfrm>
          <a:prstGeom prst="rect">
            <a:avLst/>
          </a:prstGeom>
        </p:spPr>
        <p:txBody>
          <a:bodyPr vert="horz" lIns="94934" tIns="47467" rIns="94934" bIns="47467" rtlCol="0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777608" y="3"/>
            <a:ext cx="2889938" cy="493633"/>
          </a:xfrm>
          <a:prstGeom prst="rect">
            <a:avLst/>
          </a:prstGeom>
        </p:spPr>
        <p:txBody>
          <a:bodyPr vert="horz" lIns="94934" tIns="47467" rIns="94934" bIns="47467" rtlCol="0"/>
          <a:lstStyle>
            <a:lvl1pPr algn="r">
              <a:defRPr sz="1300"/>
            </a:lvl1pPr>
          </a:lstStyle>
          <a:p>
            <a:fld id="{15C90860-1F4D-48DB-AA8A-40C64AF13A69}" type="datetimeFigureOut">
              <a:rPr lang="nl-NL" smtClean="0"/>
              <a:pPr/>
              <a:t>8-11-2021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868363" y="741363"/>
            <a:ext cx="4933950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934" tIns="47467" rIns="94934" bIns="47467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4934" tIns="47467" rIns="94934" bIns="47467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1" y="9377319"/>
            <a:ext cx="2889938" cy="493633"/>
          </a:xfrm>
          <a:prstGeom prst="rect">
            <a:avLst/>
          </a:prstGeom>
        </p:spPr>
        <p:txBody>
          <a:bodyPr vert="horz" lIns="94934" tIns="47467" rIns="94934" bIns="47467" rtlCol="0" anchor="b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777608" y="9377319"/>
            <a:ext cx="2889938" cy="493633"/>
          </a:xfrm>
          <a:prstGeom prst="rect">
            <a:avLst/>
          </a:prstGeom>
        </p:spPr>
        <p:txBody>
          <a:bodyPr vert="horz" lIns="94934" tIns="47467" rIns="94934" bIns="47467" rtlCol="0" anchor="b"/>
          <a:lstStyle>
            <a:lvl1pPr algn="r">
              <a:defRPr sz="1300"/>
            </a:lvl1pPr>
          </a:lstStyle>
          <a:p>
            <a:fld id="{EE3713DA-E851-4232-9D84-70D6E39B63C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2801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B949AD-883C-4910-A043-E00EF8DE4210}" type="slidenum">
              <a:rPr lang="nl-NL" smtClean="0">
                <a:solidFill>
                  <a:prstClr val="black"/>
                </a:solidFill>
              </a:rPr>
              <a:pPr/>
              <a:t>1</a:t>
            </a:fld>
            <a:endParaRPr lang="nl-NL" smtClean="0">
              <a:solidFill>
                <a:prstClr val="black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smtClean="0">
              <a:ea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3713DA-E851-4232-9D84-70D6E39B63C3}" type="slidenum">
              <a:rPr lang="nl-NL" smtClean="0"/>
              <a:pPr/>
              <a:t>18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25EE3-CFA2-452D-AE63-4D0E0533C803}" type="datetime1">
              <a:rPr lang="nl-NL">
                <a:solidFill>
                  <a:srgbClr val="FFFFFF"/>
                </a:solidFill>
              </a:rPr>
              <a:pPr>
                <a:defRPr/>
              </a:pPr>
              <a:t>8-11-2021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FFFFFF"/>
                </a:solidFill>
              </a:rPr>
              <a:t>Titel presentatie aanpassen  </a:t>
            </a:r>
            <a:fld id="{643C6611-548E-40F3-B75F-51B58F1C5A92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FFFFFF"/>
                </a:solidFill>
              </a:rPr>
              <a:t>Academie voor Verpleegkunde</a:t>
            </a:r>
            <a:endParaRPr lang="nl-NL" b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971600" y="2060848"/>
            <a:ext cx="7715200" cy="406531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DA152-244E-460D-BF28-8D6BE5F4D1A2}" type="datetime1">
              <a:rPr lang="nl-NL">
                <a:solidFill>
                  <a:srgbClr val="FFFFFF"/>
                </a:solidFill>
              </a:rPr>
              <a:pPr>
                <a:defRPr/>
              </a:pPr>
              <a:t>8-11-2021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FFFFFF"/>
                </a:solidFill>
              </a:rPr>
              <a:t>Titel presentatie aanpassen  </a:t>
            </a:r>
            <a:fld id="{EF2549F3-2659-4740-9811-94A77A8FFCF9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FFFFFF"/>
                </a:solidFill>
              </a:rPr>
              <a:t>Academie voor Verpleegkunde</a:t>
            </a:r>
            <a:endParaRPr lang="nl-NL" b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132856"/>
            <a:ext cx="2057400" cy="3993307"/>
          </a:xfrm>
          <a:prstGeom prst="rect">
            <a:avLst/>
          </a:prstGeom>
        </p:spPr>
        <p:txBody>
          <a:bodyPr vert="eaVert"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27584" y="2132856"/>
            <a:ext cx="5649416" cy="399330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AA476-2BFF-4722-85B0-DC633B77540F}" type="datetime1">
              <a:rPr lang="nl-NL">
                <a:solidFill>
                  <a:srgbClr val="FFFFFF"/>
                </a:solidFill>
              </a:rPr>
              <a:pPr>
                <a:defRPr/>
              </a:pPr>
              <a:t>8-11-2021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FFFFFF"/>
                </a:solidFill>
              </a:rPr>
              <a:t>Titel presentatie aanpassen  </a:t>
            </a:r>
            <a:fld id="{A39CFAF1-E12C-48FA-8E4C-9C56F3D41B3F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FFFFFF"/>
                </a:solidFill>
              </a:rPr>
              <a:t>Academie voor Verpleegkunde</a:t>
            </a:r>
            <a:endParaRPr lang="nl-NL" b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el, tekst en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1043608" y="2132856"/>
            <a:ext cx="3452192" cy="399330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grafiek 3"/>
          <p:cNvSpPr>
            <a:spLocks noGrp="1"/>
          </p:cNvSpPr>
          <p:nvPr>
            <p:ph type="chart" sz="half" idx="2"/>
          </p:nvPr>
        </p:nvSpPr>
        <p:spPr>
          <a:xfrm>
            <a:off x="4648200" y="2132856"/>
            <a:ext cx="4038600" cy="3993307"/>
          </a:xfrm>
          <a:prstGeom prst="rect">
            <a:avLst/>
          </a:prstGeom>
        </p:spPr>
        <p:txBody>
          <a:bodyPr/>
          <a:lstStyle/>
          <a:p>
            <a:pPr lvl="0"/>
            <a:endParaRPr lang="nl-NL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C723F-8F98-4B27-BA68-5E5B306A0E40}" type="datetime1">
              <a:rPr lang="nl-NL">
                <a:solidFill>
                  <a:srgbClr val="FFFFFF"/>
                </a:solidFill>
              </a:rPr>
              <a:pPr>
                <a:defRPr/>
              </a:pPr>
              <a:t>8-11-2021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FFFFFF"/>
                </a:solidFill>
              </a:rPr>
              <a:t>Titel presentatie aanpassen  </a:t>
            </a:r>
            <a:fld id="{6F76BFED-73D5-4B0D-8EEF-74225C462601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FFFFFF"/>
                </a:solidFill>
              </a:rPr>
              <a:t>Academie voor Verpleegkunde</a:t>
            </a:r>
            <a:endParaRPr lang="nl-NL" b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en 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abel 2"/>
          <p:cNvSpPr>
            <a:spLocks noGrp="1"/>
          </p:cNvSpPr>
          <p:nvPr>
            <p:ph type="tbl" idx="1"/>
          </p:nvPr>
        </p:nvSpPr>
        <p:spPr>
          <a:xfrm>
            <a:off x="2123728" y="1600200"/>
            <a:ext cx="6563072" cy="4525963"/>
          </a:xfrm>
          <a:prstGeom prst="rect">
            <a:avLst/>
          </a:prstGeom>
        </p:spPr>
        <p:txBody>
          <a:bodyPr/>
          <a:lstStyle/>
          <a:p>
            <a:pPr lvl="0"/>
            <a:endParaRPr lang="nl-NL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03ECD-0ECC-4865-95AF-2F019277D318}" type="datetime1">
              <a:rPr lang="nl-NL">
                <a:solidFill>
                  <a:srgbClr val="FFFFFF"/>
                </a:solidFill>
              </a:rPr>
              <a:pPr>
                <a:defRPr/>
              </a:pPr>
              <a:t>8-11-2021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FFFFFF"/>
                </a:solidFill>
              </a:rPr>
              <a:t>Titel presentatie aanpassen  </a:t>
            </a:r>
            <a:fld id="{71C65302-644C-48CD-A33C-A2999C4F29E7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FFFFFF"/>
                </a:solidFill>
              </a:rPr>
              <a:t>Academie voor Verpleegkunde</a:t>
            </a:r>
            <a:endParaRPr lang="nl-NL" b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el en diagram of organi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SmartArt 2"/>
          <p:cNvSpPr>
            <a:spLocks noGrp="1"/>
          </p:cNvSpPr>
          <p:nvPr>
            <p:ph type="dgm" idx="1"/>
          </p:nvPr>
        </p:nvSpPr>
        <p:spPr>
          <a:xfrm>
            <a:off x="899592" y="2132856"/>
            <a:ext cx="7787208" cy="3993307"/>
          </a:xfrm>
          <a:prstGeom prst="rect">
            <a:avLst/>
          </a:prstGeom>
        </p:spPr>
        <p:txBody>
          <a:bodyPr/>
          <a:lstStyle/>
          <a:p>
            <a:pPr lvl="0"/>
            <a:endParaRPr lang="nl-NL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2C021-60F4-43E0-9A3F-4C418B7B836A}" type="datetime1">
              <a:rPr lang="nl-NL">
                <a:solidFill>
                  <a:srgbClr val="FFFFFF"/>
                </a:solidFill>
              </a:rPr>
              <a:pPr>
                <a:defRPr/>
              </a:pPr>
              <a:t>8-11-2021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FFFFFF"/>
                </a:solidFill>
              </a:rPr>
              <a:t>Titel presentatie aanpassen  </a:t>
            </a:r>
            <a:fld id="{7E51F488-A1EC-4832-BB0E-D16088DF7AEB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FFFFFF"/>
                </a:solidFill>
              </a:rPr>
              <a:t>Academie voor Verpleegkunde</a:t>
            </a:r>
            <a:endParaRPr lang="nl-NL" b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899592" y="2060848"/>
            <a:ext cx="3596208" cy="406531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2060848"/>
            <a:ext cx="4038600" cy="406531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3867E-0835-45E5-9382-A013AABD7F08}" type="datetime1">
              <a:rPr lang="nl-NL">
                <a:solidFill>
                  <a:srgbClr val="FFFFFF"/>
                </a:solidFill>
              </a:rPr>
              <a:pPr>
                <a:defRPr/>
              </a:pPr>
              <a:t>8-11-2021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FFFFFF"/>
                </a:solidFill>
              </a:rPr>
              <a:t>Titel presentatie aanpassen  </a:t>
            </a:r>
            <a:fld id="{3D48837B-A8D1-48F4-9BCB-133DE83B77FC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FFFFFF"/>
                </a:solidFill>
              </a:rPr>
              <a:t>Academie voor Verpleegkunde</a:t>
            </a:r>
            <a:endParaRPr lang="nl-NL" b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kst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899592" y="2348880"/>
            <a:ext cx="3596208" cy="3777283"/>
          </a:xfrm>
          <a:prstGeom prst="rect">
            <a:avLst/>
          </a:prstGeom>
        </p:spPr>
        <p:txBody>
          <a:bodyPr/>
          <a:lstStyle>
            <a:lvl1pPr>
              <a:defRPr lang="nl-NL" dirty="0" smtClean="0"/>
            </a:lvl1pPr>
            <a:lvl2pPr>
              <a:defRPr lang="nl-NL" dirty="0" smtClean="0"/>
            </a:lvl2pPr>
            <a:lvl3pPr>
              <a:defRPr lang="nl-NL" dirty="0" smtClean="0"/>
            </a:lvl3pPr>
            <a:lvl4pPr>
              <a:defRPr lang="nl-NL" dirty="0" smtClean="0"/>
            </a:lvl4pPr>
            <a:lvl5pPr>
              <a:defRPr lang="nl-NL" dirty="0"/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24A2B-4ABD-4BE6-98A2-A3DE0B2681A7}" type="datetime1">
              <a:rPr lang="nl-NL">
                <a:solidFill>
                  <a:srgbClr val="FFFFFF"/>
                </a:solidFill>
              </a:rPr>
              <a:pPr>
                <a:defRPr/>
              </a:pPr>
              <a:t>8-11-2021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FFFFFF"/>
                </a:solidFill>
              </a:rPr>
              <a:t>Titel presentatie aanpassen  </a:t>
            </a:r>
            <a:fld id="{99526B7B-E8BC-4869-A550-C8713C822538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FFFFFF"/>
                </a:solidFill>
              </a:rPr>
              <a:t>Academie voor Verpleegkunde</a:t>
            </a:r>
            <a:endParaRPr lang="nl-NL" b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7584" y="2132856"/>
            <a:ext cx="7859216" cy="399330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78CBD-0C44-4AE1-AE48-135F4F95A077}" type="datetime1">
              <a:rPr lang="nl-NL">
                <a:solidFill>
                  <a:srgbClr val="FFFFFF"/>
                </a:solidFill>
              </a:rPr>
              <a:pPr>
                <a:defRPr/>
              </a:pPr>
              <a:t>8-11-2021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FFFFFF"/>
                </a:solidFill>
              </a:rPr>
              <a:t>Titel presentatie aanpassen  </a:t>
            </a:r>
            <a:fld id="{EAAFD455-54B7-4FC8-B2BE-F50C36A46E12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FFFFFF"/>
                </a:solidFill>
              </a:rPr>
              <a:t>Academie voor Verpleegkunde</a:t>
            </a:r>
            <a:endParaRPr lang="nl-NL" b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607" y="4406900"/>
            <a:ext cx="7451105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043607" y="2906713"/>
            <a:ext cx="7451105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4A754-9CB4-4A4F-9AED-12E7246200D1}" type="datetime1">
              <a:rPr lang="nl-NL">
                <a:solidFill>
                  <a:srgbClr val="FFFFFF"/>
                </a:solidFill>
              </a:rPr>
              <a:pPr>
                <a:defRPr/>
              </a:pPr>
              <a:t>8-11-2021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FFFFFF"/>
                </a:solidFill>
              </a:rPr>
              <a:t>Titel presentatie aanpassen  </a:t>
            </a:r>
            <a:fld id="{ABBFF238-B78C-4F6C-B5BB-780E59653C4A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FFFFFF"/>
                </a:solidFill>
              </a:rPr>
              <a:t>Academie voor Verpleegkunde</a:t>
            </a:r>
            <a:endParaRPr lang="nl-NL" b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971600" y="2060848"/>
            <a:ext cx="3524200" cy="406531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2060848"/>
            <a:ext cx="4038600" cy="406531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1FE19-BA9D-4640-A3A8-94BDE20A5D3B}" type="datetime1">
              <a:rPr lang="nl-NL">
                <a:solidFill>
                  <a:srgbClr val="FFFFFF"/>
                </a:solidFill>
              </a:rPr>
              <a:pPr>
                <a:defRPr/>
              </a:pPr>
              <a:t>8-11-2021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FFFFFF"/>
                </a:solidFill>
              </a:rPr>
              <a:t>Titel presentatie aanpassen  </a:t>
            </a:r>
            <a:fld id="{EC5EFD97-997D-431F-9E8B-99FA99A3A078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FFFFFF"/>
                </a:solidFill>
              </a:rPr>
              <a:t>Academie voor Verpleegkunde</a:t>
            </a:r>
            <a:endParaRPr lang="nl-NL" b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5699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99592" y="2348880"/>
            <a:ext cx="3597796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99592" y="3284983"/>
            <a:ext cx="3597796" cy="284117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4008" y="2348880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3284983"/>
            <a:ext cx="4041775" cy="284117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D33C6-C139-4347-A68A-FC3FAC9D4FAC}" type="datetime1">
              <a:rPr lang="nl-NL">
                <a:solidFill>
                  <a:srgbClr val="FFFFFF"/>
                </a:solidFill>
              </a:rPr>
              <a:pPr>
                <a:defRPr/>
              </a:pPr>
              <a:t>8-11-2021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FFFFFF"/>
                </a:solidFill>
              </a:rPr>
              <a:t>Titel presentatie aanpassen  </a:t>
            </a:r>
            <a:fld id="{042047D6-8F5F-42CB-8692-8C663613ECB3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FFFFFF"/>
                </a:solidFill>
              </a:rPr>
              <a:t>Academie voor Verpleegkunde</a:t>
            </a:r>
            <a:endParaRPr lang="nl-NL" b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D5D53-C53C-4F37-87FB-98C38E4AEDBB}" type="datetime1">
              <a:rPr lang="nl-NL">
                <a:solidFill>
                  <a:srgbClr val="FFFFFF"/>
                </a:solidFill>
              </a:rPr>
              <a:pPr>
                <a:defRPr/>
              </a:pPr>
              <a:t>8-11-2021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FFFFFF"/>
                </a:solidFill>
              </a:rPr>
              <a:t>Titel presentatie aanpassen  </a:t>
            </a:r>
            <a:fld id="{03981DEC-65D1-4B07-8AB7-08248E74C96F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FFFFFF"/>
                </a:solidFill>
              </a:rPr>
              <a:t>Academie voor Verpleegkunde</a:t>
            </a:r>
            <a:endParaRPr lang="nl-NL" b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F39EC-6408-4316-AA6F-55B7CEC0FDBE}" type="datetime1">
              <a:rPr lang="nl-NL">
                <a:solidFill>
                  <a:srgbClr val="FFFFFF"/>
                </a:solidFill>
              </a:rPr>
              <a:pPr>
                <a:defRPr/>
              </a:pPr>
              <a:t>8-11-2021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FFFFFF"/>
                </a:solidFill>
              </a:rPr>
              <a:t>Titel presentatie aanpassen  </a:t>
            </a:r>
            <a:fld id="{DFAFF40E-4545-4022-980D-0FCF81F1D597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FFFFFF"/>
                </a:solidFill>
              </a:rPr>
              <a:t>Academie voor Verpleegkunde</a:t>
            </a:r>
            <a:endParaRPr lang="nl-NL" b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476672"/>
            <a:ext cx="2565921" cy="504056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FFFFFF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56937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971600" y="2204864"/>
            <a:ext cx="2493913" cy="39212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B51C4-9686-418B-B325-364A457A2EC8}" type="datetime1">
              <a:rPr lang="nl-NL">
                <a:solidFill>
                  <a:srgbClr val="FFFFFF"/>
                </a:solidFill>
              </a:rPr>
              <a:pPr>
                <a:defRPr/>
              </a:pPr>
              <a:t>8-11-2021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FFFFFF"/>
                </a:solidFill>
              </a:rPr>
              <a:t>Titel presentatie aanpassen  </a:t>
            </a:r>
            <a:fld id="{61124991-65C6-4CB4-9E0C-97E6C01141A7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FFFFFF"/>
                </a:solidFill>
              </a:rPr>
              <a:t>Academie voor Verpleegkunde</a:t>
            </a:r>
            <a:endParaRPr lang="nl-NL" b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4800600"/>
            <a:ext cx="5298976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979712" y="1412775"/>
            <a:ext cx="5298976" cy="3314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979712" y="5367338"/>
            <a:ext cx="5298976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FDE0C-14D5-4498-900C-2EDF120A57D0}" type="datetime1">
              <a:rPr lang="nl-NL">
                <a:solidFill>
                  <a:srgbClr val="FFFFFF"/>
                </a:solidFill>
              </a:rPr>
              <a:pPr>
                <a:defRPr/>
              </a:pPr>
              <a:t>8-11-2021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FFFFFF"/>
                </a:solidFill>
              </a:rPr>
              <a:t>Titel presentatie aanpassen  </a:t>
            </a:r>
            <a:fld id="{CDB01E0E-6B42-41A1-BD32-3791BA8AF6B1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FFFFFF"/>
                </a:solidFill>
              </a:rPr>
              <a:t>Academie voor Verpleegkunde</a:t>
            </a:r>
            <a:endParaRPr lang="nl-NL" b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437313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800" baseline="0">
                <a:solidFill>
                  <a:schemeClr val="bg1"/>
                </a:solidFill>
                <a:ea typeface="ＭＳ Ｐゴシック" pitchFamily="112" charset="-128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C14CCED-31C2-41A2-858C-073D3085F989}" type="datetime1">
              <a:rPr lang="nl-NL">
                <a:solidFill>
                  <a:srgbClr val="FFFFFF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8-11-2021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52600" y="64373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800" baseline="0">
                <a:solidFill>
                  <a:schemeClr val="bg1"/>
                </a:solidFill>
                <a:ea typeface="ＭＳ Ｐゴシック" pitchFamily="112" charset="-128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l-NL">
                <a:solidFill>
                  <a:srgbClr val="FFFFFF"/>
                </a:solidFill>
              </a:rPr>
              <a:t>Titel presentatie aanpassen  </a:t>
            </a:r>
            <a:fld id="{B5C182A9-5A2F-4345-9A0F-E689B51A3E1C}" type="slidenum">
              <a:rPr lang="nl-NL">
                <a:solidFill>
                  <a:srgbClr val="FFFFFF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638800" y="64373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800" b="1" baseline="0">
                <a:solidFill>
                  <a:schemeClr val="bg1"/>
                </a:solidFill>
                <a:ea typeface="ＭＳ Ｐゴシック" pitchFamily="112" charset="-128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l-NL">
                <a:solidFill>
                  <a:srgbClr val="FFFFFF"/>
                </a:solidFill>
              </a:rPr>
              <a:t>Academie voor Verpleegkunde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1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1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1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1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1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1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1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12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diagramLayout" Target="../diagrams/layout2.xml"/><Relationship Id="rId7" Type="http://schemas.openxmlformats.org/officeDocument/2006/relationships/image" Target="../media/image16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1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8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ctrTitle"/>
          </p:nvPr>
        </p:nvSpPr>
        <p:spPr bwMode="auto">
          <a:xfrm>
            <a:off x="971550" y="4941888"/>
            <a:ext cx="7897813" cy="93503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nl-NL" sz="2400" b="1" dirty="0" smtClean="0">
                <a:solidFill>
                  <a:schemeClr val="bg1"/>
                </a:solidFill>
              </a:rPr>
              <a:t>Academie voor Verpleegkunde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2627313" y="6021388"/>
            <a:ext cx="5401071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nl-NL" sz="2000" b="1" baseline="-25000" dirty="0">
                <a:solidFill>
                  <a:srgbClr val="FFFFFF"/>
                </a:solidFill>
              </a:rPr>
              <a:t>Jaar 1	Periode </a:t>
            </a:r>
            <a:r>
              <a:rPr lang="nl-NL" sz="2000" b="1" baseline="-25000" dirty="0" smtClean="0">
                <a:solidFill>
                  <a:srgbClr val="FFFFFF"/>
                </a:solidFill>
              </a:rPr>
              <a:t>1</a:t>
            </a:r>
            <a:r>
              <a:rPr lang="nl-NL" sz="2000" b="1" baseline="-25000" dirty="0">
                <a:solidFill>
                  <a:srgbClr val="FFFFFF"/>
                </a:solidFill>
              </a:rPr>
              <a:t>		Onderdeel Psychologie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dirty="0" smtClean="0">
                <a:solidFill>
                  <a:schemeClr val="tx1"/>
                </a:solidFill>
              </a:rPr>
              <a:t>Mythes over het geheugen</a:t>
            </a:r>
            <a:endParaRPr lang="nl-NL" sz="4000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nl-NL" sz="2000" dirty="0" smtClean="0"/>
              <a:t>Het geheugen is onfeilbaar</a:t>
            </a:r>
          </a:p>
          <a:p>
            <a:pPr>
              <a:buFont typeface="Courier New" pitchFamily="49" charset="0"/>
              <a:buChar char="o"/>
            </a:pPr>
            <a:endParaRPr lang="nl-NL" sz="2000" dirty="0" smtClean="0"/>
          </a:p>
          <a:p>
            <a:pPr>
              <a:buFont typeface="Courier New" pitchFamily="49" charset="0"/>
              <a:buChar char="o"/>
            </a:pPr>
            <a:r>
              <a:rPr lang="nl-NL" sz="2000" dirty="0" smtClean="0"/>
              <a:t>Stress is slecht voor het geheugen</a:t>
            </a:r>
          </a:p>
          <a:p>
            <a:pPr>
              <a:buFont typeface="Courier New" pitchFamily="49" charset="0"/>
              <a:buChar char="o"/>
            </a:pPr>
            <a:endParaRPr lang="nl-NL" sz="2000" dirty="0" smtClean="0"/>
          </a:p>
          <a:p>
            <a:pPr>
              <a:buFont typeface="Courier New" pitchFamily="49" charset="0"/>
              <a:buChar char="o"/>
            </a:pPr>
            <a:r>
              <a:rPr lang="nl-NL" sz="2000" dirty="0" smtClean="0"/>
              <a:t>Emotionele gebeurtenissen (trouwfeest) zijn onvergetelijk en onveranderlijk</a:t>
            </a:r>
          </a:p>
          <a:p>
            <a:pPr>
              <a:buFont typeface="Courier New" pitchFamily="49" charset="0"/>
              <a:buChar char="o"/>
            </a:pPr>
            <a:endParaRPr lang="nl-NL" sz="2000" dirty="0" smtClean="0"/>
          </a:p>
          <a:p>
            <a:pPr>
              <a:buFont typeface="Courier New" pitchFamily="49" charset="0"/>
              <a:buChar char="o"/>
            </a:pPr>
            <a:r>
              <a:rPr lang="nl-NL" sz="2000" dirty="0" smtClean="0"/>
              <a:t>Als je oud bent heb je per definitie een slecht geheugen</a:t>
            </a:r>
          </a:p>
          <a:p>
            <a:pPr>
              <a:buFont typeface="Courier New" pitchFamily="49" charset="0"/>
              <a:buChar char="o"/>
            </a:pPr>
            <a:endParaRPr lang="nl-NL" sz="2000" dirty="0" smtClean="0"/>
          </a:p>
          <a:p>
            <a:pPr>
              <a:buFont typeface="Courier New" pitchFamily="49" charset="0"/>
              <a:buChar char="o"/>
            </a:pPr>
            <a:r>
              <a:rPr lang="nl-NL" sz="2000" dirty="0" smtClean="0"/>
              <a:t>Als ik denk dat mijn geheugen slecht is, dan is het ook slecht</a:t>
            </a:r>
          </a:p>
          <a:p>
            <a:pPr>
              <a:buFont typeface="Courier New" pitchFamily="49" charset="0"/>
              <a:buChar char="o"/>
            </a:pPr>
            <a:endParaRPr lang="nl-NL" sz="240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 pitchFamily="112" charset="-128"/>
              <a:cs typeface="+mn-cs"/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 pitchFamily="112" charset="-128"/>
              <a:cs typeface="+mn-cs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 pitchFamily="112" charset="-128"/>
                <a:cs typeface="+mn-cs"/>
              </a:rPr>
              <a:t>Academie voor Verpleegkunde</a:t>
            </a:r>
            <a:endParaRPr kumimoji="0" lang="nl-NL" sz="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 pitchFamily="112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868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222222"/>
                </a:solidFill>
                <a:latin typeface="arial" panose="020B0604020202020204" pitchFamily="34" charset="0"/>
              </a:rPr>
              <a:t>Heuristiek</a:t>
            </a:r>
            <a:r>
              <a:rPr lang="nl-NL" dirty="0" smtClean="0">
                <a:solidFill>
                  <a:srgbClr val="222222"/>
                </a:solidFill>
                <a:latin typeface="arial" panose="020B0604020202020204" pitchFamily="34" charset="0"/>
              </a:rPr>
              <a:t>, de kunst van het vinden</a:t>
            </a:r>
            <a:r>
              <a:rPr lang="nl-NL" dirty="0">
                <a:solidFill>
                  <a:srgbClr val="222222"/>
                </a:solidFill>
                <a:latin typeface="arial" panose="020B0604020202020204" pitchFamily="34" charset="0"/>
              </a:rPr>
              <a:t> 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978CBD-0C44-4AE1-AE48-135F4F95A077}" type="datetime1">
              <a:rPr lang="nl-NL" smtClean="0">
                <a:solidFill>
                  <a:srgbClr val="FFFFFF"/>
                </a:solidFill>
              </a:rPr>
              <a:pPr>
                <a:defRPr/>
              </a:pPr>
              <a:t>8-11-2021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FFFFFF"/>
                </a:solidFill>
              </a:rPr>
              <a:t>Titel presentatie aanpassen  </a:t>
            </a:r>
            <a:fld id="{EAAFD455-54B7-4FC8-B2BE-F50C36A46E12}" type="slidenum">
              <a:rPr lang="nl-NL" smtClean="0">
                <a:solidFill>
                  <a:srgbClr val="FFFFFF"/>
                </a:solidFill>
              </a:rPr>
              <a:pPr>
                <a:defRPr/>
              </a:pPr>
              <a:t>11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FFFFFF"/>
                </a:solidFill>
              </a:rPr>
              <a:t>Academie voor Verpleegkunde</a:t>
            </a:r>
            <a:endParaRPr lang="nl-NL" b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18225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222222"/>
                </a:solidFill>
                <a:latin typeface="arial" panose="020B0604020202020204" pitchFamily="34" charset="0"/>
              </a:rPr>
              <a:t>Heuristiek</a:t>
            </a:r>
            <a:r>
              <a:rPr lang="nl-NL" dirty="0" smtClean="0">
                <a:solidFill>
                  <a:srgbClr val="222222"/>
                </a:solidFill>
                <a:latin typeface="arial" panose="020B0604020202020204" pitchFamily="34" charset="0"/>
              </a:rPr>
              <a:t>, de kunst van het vinden</a:t>
            </a:r>
            <a:r>
              <a:rPr lang="nl-NL" dirty="0">
                <a:solidFill>
                  <a:srgbClr val="222222"/>
                </a:solidFill>
                <a:latin typeface="arial" panose="020B0604020202020204" pitchFamily="34" charset="0"/>
              </a:rPr>
              <a:t> 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FF0000"/>
                </a:solidFill>
              </a:rPr>
              <a:t>M</a:t>
            </a:r>
            <a:r>
              <a:rPr lang="nl-NL" dirty="0" smtClean="0"/>
              <a:t>eneer </a:t>
            </a:r>
            <a:r>
              <a:rPr lang="nl-NL" dirty="0" smtClean="0">
                <a:solidFill>
                  <a:srgbClr val="FF0000"/>
                </a:solidFill>
              </a:rPr>
              <a:t>v</a:t>
            </a:r>
            <a:r>
              <a:rPr lang="nl-NL" dirty="0" smtClean="0"/>
              <a:t>an </a:t>
            </a:r>
            <a:r>
              <a:rPr lang="nl-NL" dirty="0" smtClean="0">
                <a:solidFill>
                  <a:srgbClr val="FF0000"/>
                </a:solidFill>
              </a:rPr>
              <a:t>D</a:t>
            </a:r>
            <a:r>
              <a:rPr lang="nl-NL" dirty="0" smtClean="0"/>
              <a:t>ale </a:t>
            </a:r>
            <a:r>
              <a:rPr lang="nl-NL" dirty="0" smtClean="0">
                <a:solidFill>
                  <a:srgbClr val="FF0000"/>
                </a:solidFill>
              </a:rPr>
              <a:t>w</a:t>
            </a:r>
            <a:r>
              <a:rPr lang="nl-NL" dirty="0" smtClean="0"/>
              <a:t>acht </a:t>
            </a:r>
            <a:r>
              <a:rPr lang="nl-NL" dirty="0" smtClean="0">
                <a:solidFill>
                  <a:srgbClr val="FF0000"/>
                </a:solidFill>
              </a:rPr>
              <a:t>o</a:t>
            </a:r>
            <a:r>
              <a:rPr lang="nl-NL" dirty="0" smtClean="0"/>
              <a:t>p </a:t>
            </a:r>
            <a:r>
              <a:rPr lang="nl-NL" dirty="0" smtClean="0">
                <a:solidFill>
                  <a:srgbClr val="FF0000"/>
                </a:solidFill>
              </a:rPr>
              <a:t>A</a:t>
            </a:r>
            <a:r>
              <a:rPr lang="nl-NL" dirty="0" smtClean="0"/>
              <a:t>ntwoord</a:t>
            </a:r>
          </a:p>
          <a:p>
            <a:pPr lvl="1"/>
            <a:r>
              <a:rPr lang="nl-NL" dirty="0" smtClean="0"/>
              <a:t>Machtsverheffen</a:t>
            </a:r>
          </a:p>
          <a:p>
            <a:pPr lvl="1"/>
            <a:r>
              <a:rPr lang="nl-NL" dirty="0" smtClean="0"/>
              <a:t>Vermenigvuldigen</a:t>
            </a:r>
          </a:p>
          <a:p>
            <a:pPr lvl="1"/>
            <a:r>
              <a:rPr lang="nl-NL" dirty="0" smtClean="0"/>
              <a:t>Delen</a:t>
            </a:r>
          </a:p>
          <a:p>
            <a:pPr lvl="1"/>
            <a:r>
              <a:rPr lang="nl-NL" dirty="0" smtClean="0"/>
              <a:t>Worteltrekken</a:t>
            </a:r>
          </a:p>
          <a:p>
            <a:pPr lvl="1"/>
            <a:r>
              <a:rPr lang="nl-NL" dirty="0" smtClean="0"/>
              <a:t>Optellen</a:t>
            </a:r>
          </a:p>
          <a:p>
            <a:pPr lvl="1"/>
            <a:r>
              <a:rPr lang="nl-NL" dirty="0" smtClean="0"/>
              <a:t>Aftrekken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978CBD-0C44-4AE1-AE48-135F4F95A077}" type="datetime1">
              <a:rPr lang="nl-NL" smtClean="0">
                <a:solidFill>
                  <a:srgbClr val="FFFFFF"/>
                </a:solidFill>
              </a:rPr>
              <a:pPr>
                <a:defRPr/>
              </a:pPr>
              <a:t>8-11-2021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FFFFFF"/>
                </a:solidFill>
              </a:rPr>
              <a:t>Titel presentatie aanpassen  </a:t>
            </a:r>
            <a:fld id="{EAAFD455-54B7-4FC8-B2BE-F50C36A46E12}" type="slidenum">
              <a:rPr lang="nl-NL" smtClean="0">
                <a:solidFill>
                  <a:srgbClr val="FFFFFF"/>
                </a:solidFill>
              </a:rPr>
              <a:pPr>
                <a:defRPr/>
              </a:pPr>
              <a:t>12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FFFFFF"/>
                </a:solidFill>
              </a:rPr>
              <a:t>Academie voor Verpleegkunde</a:t>
            </a:r>
            <a:endParaRPr lang="nl-NL" b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6957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7" name="Tijdelijke aanduiding voor inhoud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132856"/>
            <a:ext cx="6693204" cy="1296144"/>
          </a:xfrm>
        </p:spPr>
      </p:pic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978CBD-0C44-4AE1-AE48-135F4F95A077}" type="datetime1">
              <a:rPr lang="nl-NL" smtClean="0">
                <a:solidFill>
                  <a:srgbClr val="FFFFFF"/>
                </a:solidFill>
              </a:rPr>
              <a:pPr>
                <a:defRPr/>
              </a:pPr>
              <a:t>8-11-2021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FFFFFF"/>
                </a:solidFill>
              </a:rPr>
              <a:t>Titel presentatie aanpassen  </a:t>
            </a:r>
            <a:fld id="{EAAFD455-54B7-4FC8-B2BE-F50C36A46E12}" type="slidenum">
              <a:rPr lang="nl-NL" smtClean="0">
                <a:solidFill>
                  <a:srgbClr val="FFFFFF"/>
                </a:solidFill>
              </a:rPr>
              <a:pPr>
                <a:defRPr/>
              </a:pPr>
              <a:t>13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FFFFFF"/>
                </a:solidFill>
              </a:rPr>
              <a:t>Academie voor Verpleegkunde</a:t>
            </a:r>
            <a:endParaRPr lang="nl-NL" b="0">
              <a:solidFill>
                <a:srgbClr val="FFFFFF"/>
              </a:solidFill>
            </a:endParaRP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4077072"/>
            <a:ext cx="7638179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160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nl-NL" sz="2800" b="1" dirty="0" err="1" smtClean="0">
                <a:solidFill>
                  <a:srgbClr val="000000"/>
                </a:solidFill>
                <a:cs typeface="Arial"/>
              </a:rPr>
              <a:t>chunking</a:t>
            </a:r>
            <a:r>
              <a:rPr lang="nl-NL" sz="2800" dirty="0">
                <a:solidFill>
                  <a:srgbClr val="000000"/>
                </a:solidFill>
                <a:cs typeface="Arial"/>
              </a:rPr>
              <a:t>: meer materiaal in 7 eenheden</a:t>
            </a:r>
          </a:p>
          <a:p>
            <a:pPr lvl="0">
              <a:buNone/>
            </a:pPr>
            <a:endParaRPr lang="nl-NL" sz="2800" dirty="0">
              <a:solidFill>
                <a:srgbClr val="000000"/>
              </a:solidFill>
              <a:cs typeface="Arial"/>
            </a:endParaRPr>
          </a:p>
          <a:p>
            <a:pPr lvl="0">
              <a:buNone/>
            </a:pPr>
            <a:r>
              <a:rPr lang="nl-NL" sz="2800" b="1" dirty="0" smtClean="0">
                <a:solidFill>
                  <a:srgbClr val="000000"/>
                </a:solidFill>
                <a:cs typeface="Arial"/>
              </a:rPr>
              <a:t>repeteren</a:t>
            </a:r>
            <a:r>
              <a:rPr lang="nl-NL" sz="2800" dirty="0">
                <a:solidFill>
                  <a:srgbClr val="000000"/>
                </a:solidFill>
                <a:cs typeface="Arial"/>
              </a:rPr>
              <a:t>: actief vasthouden van informatie</a:t>
            </a:r>
          </a:p>
          <a:p>
            <a:pPr lvl="0">
              <a:buNone/>
            </a:pPr>
            <a:endParaRPr lang="nl-NL" sz="2800" dirty="0">
              <a:solidFill>
                <a:srgbClr val="000000"/>
              </a:solidFill>
              <a:cs typeface="Arial"/>
            </a:endParaRPr>
          </a:p>
          <a:p>
            <a:pPr lvl="0">
              <a:buNone/>
            </a:pPr>
            <a:r>
              <a:rPr lang="nl-NL" sz="2800" b="1" dirty="0" smtClean="0">
                <a:solidFill>
                  <a:srgbClr val="000000"/>
                </a:solidFill>
                <a:cs typeface="Arial"/>
              </a:rPr>
              <a:t>elaboratie</a:t>
            </a:r>
            <a:r>
              <a:rPr lang="nl-NL" sz="2800" dirty="0">
                <a:solidFill>
                  <a:srgbClr val="000000"/>
                </a:solidFill>
                <a:cs typeface="Arial"/>
              </a:rPr>
              <a:t>: verbanden leggen met oud materiaal</a:t>
            </a:r>
            <a:endParaRPr lang="nl-NL" sz="2800" dirty="0">
              <a:solidFill>
                <a:srgbClr val="000000"/>
              </a:solidFill>
            </a:endParaRPr>
          </a:p>
          <a:p>
            <a:endParaRPr lang="nl-NL" sz="280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78CBD-0C44-4AE1-AE48-135F4F95A077}" type="datetime1">
              <a:rPr kumimoji="0" lang="nl-NL" sz="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 pitchFamily="112" charset="-128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8-11-2021</a:t>
            </a:fld>
            <a:endParaRPr kumimoji="0" lang="nl-NL" sz="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 pitchFamily="112" charset="-128"/>
              <a:cs typeface="+mn-cs"/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 pitchFamily="112" charset="-128"/>
                <a:cs typeface="+mn-cs"/>
              </a:rPr>
              <a:t>Titel presentatie aanpassen  </a:t>
            </a:r>
            <a:fld id="{EAAFD455-54B7-4FC8-B2BE-F50C36A46E12}" type="slidenum">
              <a:rPr kumimoji="0" lang="nl-NL" sz="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 pitchFamily="112" charset="-128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nl-NL" sz="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 pitchFamily="112" charset="-128"/>
              <a:cs typeface="+mn-cs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 pitchFamily="112" charset="-128"/>
                <a:cs typeface="+mn-cs"/>
              </a:rPr>
              <a:t>Academie voor Verpleegkunde</a:t>
            </a:r>
            <a:endParaRPr kumimoji="0" lang="nl-NL" sz="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 pitchFamily="112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54143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dirty="0" smtClean="0">
                <a:solidFill>
                  <a:schemeClr val="tx1"/>
                </a:solidFill>
              </a:rPr>
              <a:t>Geheugenproces</a:t>
            </a:r>
            <a:br>
              <a:rPr lang="nl-NL" sz="4000" dirty="0" smtClean="0">
                <a:solidFill>
                  <a:schemeClr val="tx1"/>
                </a:solidFill>
              </a:rPr>
            </a:br>
            <a:r>
              <a:rPr lang="nl-NL" sz="2400" dirty="0" smtClean="0">
                <a:solidFill>
                  <a:schemeClr val="tx1"/>
                </a:solidFill>
              </a:rPr>
              <a:t>hoe vormen we herinneringen?</a:t>
            </a:r>
            <a:endParaRPr lang="nl-NL" sz="4000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sz="1400" dirty="0" smtClean="0"/>
              <a:t>= mentaal filmdoek		koppeling aan materiaal	slaat informatie op in	</a:t>
            </a:r>
          </a:p>
          <a:p>
            <a:pPr>
              <a:buNone/>
            </a:pPr>
            <a:r>
              <a:rPr lang="nl-NL" sz="1400" dirty="0" smtClean="0"/>
              <a:t>voor elke zintuiglijke		uit het lange termijn geheugen	betekenisvolle mentale</a:t>
            </a:r>
          </a:p>
          <a:p>
            <a:pPr>
              <a:buNone/>
            </a:pPr>
            <a:r>
              <a:rPr lang="nl-NL" sz="1400" dirty="0" smtClean="0"/>
              <a:t>informatie = aparte		</a:t>
            </a:r>
            <a:r>
              <a:rPr lang="nl-NL" sz="1400" dirty="0" smtClean="0">
                <a:latin typeface="Arial"/>
                <a:cs typeface="Arial"/>
              </a:rPr>
              <a:t>→ betekenis verlenen		categorieën</a:t>
            </a:r>
            <a:endParaRPr lang="nl-NL" sz="1400" dirty="0" smtClean="0"/>
          </a:p>
          <a:p>
            <a:pPr>
              <a:buNone/>
            </a:pPr>
            <a:r>
              <a:rPr lang="nl-NL" sz="1400" dirty="0" smtClean="0"/>
              <a:t>opslag</a:t>
            </a:r>
            <a:endParaRPr lang="nl-NL" sz="140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FFFFFF"/>
                </a:solidFill>
              </a:rPr>
              <a:t>Academie voor Verpleegkunde</a:t>
            </a:r>
            <a:endParaRPr lang="nl-NL" b="0">
              <a:solidFill>
                <a:srgbClr val="FFFFFF"/>
              </a:solidFill>
            </a:endParaRPr>
          </a:p>
        </p:txBody>
      </p:sp>
      <p:sp>
        <p:nvSpPr>
          <p:cNvPr id="8" name="Rechthoek 7"/>
          <p:cNvSpPr/>
          <p:nvPr/>
        </p:nvSpPr>
        <p:spPr bwMode="auto">
          <a:xfrm>
            <a:off x="1331640" y="3068960"/>
            <a:ext cx="1512168" cy="11521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4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12" charset="-128"/>
              </a:rPr>
              <a:t>Sensorisch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2400" baseline="-25000" dirty="0" smtClean="0">
                <a:solidFill>
                  <a:schemeClr val="tx1"/>
                </a:solidFill>
                <a:latin typeface="Arial" charset="0"/>
                <a:ea typeface="ＭＳ Ｐゴシック" pitchFamily="112" charset="-128"/>
              </a:rPr>
              <a:t>Geheugen</a:t>
            </a:r>
            <a:endParaRPr kumimoji="0" lang="nl-NL" sz="24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9" name="Rechthoek 8"/>
          <p:cNvSpPr/>
          <p:nvPr/>
        </p:nvSpPr>
        <p:spPr bwMode="auto">
          <a:xfrm>
            <a:off x="3707904" y="3140968"/>
            <a:ext cx="1728192" cy="8640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4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12" charset="-128"/>
              </a:rPr>
              <a:t>Werkgeheugen</a:t>
            </a:r>
          </a:p>
        </p:txBody>
      </p:sp>
      <p:sp>
        <p:nvSpPr>
          <p:cNvPr id="10" name="Rechthoek 9"/>
          <p:cNvSpPr/>
          <p:nvPr/>
        </p:nvSpPr>
        <p:spPr bwMode="auto">
          <a:xfrm>
            <a:off x="6156176" y="3068960"/>
            <a:ext cx="1944216" cy="11521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4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12" charset="-128"/>
              </a:rPr>
              <a:t>Lange Termijn Geheugen</a:t>
            </a:r>
          </a:p>
        </p:txBody>
      </p:sp>
      <p:cxnSp>
        <p:nvCxnSpPr>
          <p:cNvPr id="12" name="Rechte verbindingslijn met pijl 11"/>
          <p:cNvCxnSpPr>
            <a:stCxn id="8" idx="3"/>
          </p:cNvCxnSpPr>
          <p:nvPr/>
        </p:nvCxnSpPr>
        <p:spPr bwMode="auto">
          <a:xfrm>
            <a:off x="2843808" y="3645024"/>
            <a:ext cx="79208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Rechte verbindingslijn met pijl 13"/>
          <p:cNvCxnSpPr/>
          <p:nvPr/>
        </p:nvCxnSpPr>
        <p:spPr bwMode="auto">
          <a:xfrm>
            <a:off x="5436096" y="3356992"/>
            <a:ext cx="72008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Rechte verbindingslijn met pijl 15"/>
          <p:cNvCxnSpPr/>
          <p:nvPr/>
        </p:nvCxnSpPr>
        <p:spPr bwMode="auto">
          <a:xfrm flipH="1">
            <a:off x="5436096" y="3789040"/>
            <a:ext cx="72008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Rechte verbindingslijn met pijl 19"/>
          <p:cNvCxnSpPr/>
          <p:nvPr/>
        </p:nvCxnSpPr>
        <p:spPr bwMode="auto">
          <a:xfrm>
            <a:off x="827584" y="3284984"/>
            <a:ext cx="50405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Rechte verbindingslijn met pijl 21"/>
          <p:cNvCxnSpPr/>
          <p:nvPr/>
        </p:nvCxnSpPr>
        <p:spPr bwMode="auto">
          <a:xfrm>
            <a:off x="827584" y="3501008"/>
            <a:ext cx="50405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Rechte verbindingslijn met pijl 23"/>
          <p:cNvCxnSpPr/>
          <p:nvPr/>
        </p:nvCxnSpPr>
        <p:spPr bwMode="auto">
          <a:xfrm>
            <a:off x="827584" y="3789040"/>
            <a:ext cx="50405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Rechte verbindingslijn met pijl 25"/>
          <p:cNvCxnSpPr>
            <a:stCxn id="3" idx="1"/>
          </p:cNvCxnSpPr>
          <p:nvPr/>
        </p:nvCxnSpPr>
        <p:spPr bwMode="auto">
          <a:xfrm flipV="1">
            <a:off x="827584" y="4077072"/>
            <a:ext cx="504056" cy="5243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7" name="Tijdelijke aanduiding voor inhoud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2276872"/>
            <a:ext cx="2492103" cy="3168352"/>
          </a:xfrm>
        </p:spPr>
      </p:pic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978CBD-0C44-4AE1-AE48-135F4F95A077}" type="datetime1">
              <a:rPr lang="nl-NL" smtClean="0">
                <a:solidFill>
                  <a:srgbClr val="FFFFFF"/>
                </a:solidFill>
              </a:rPr>
              <a:pPr>
                <a:defRPr/>
              </a:pPr>
              <a:t>8-11-2021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FFFFFF"/>
                </a:solidFill>
              </a:rPr>
              <a:t>Titel presentatie aanpassen  </a:t>
            </a:r>
            <a:fld id="{EAAFD455-54B7-4FC8-B2BE-F50C36A46E12}" type="slidenum">
              <a:rPr lang="nl-NL" smtClean="0">
                <a:solidFill>
                  <a:srgbClr val="FFFFFF"/>
                </a:solidFill>
              </a:rPr>
              <a:pPr>
                <a:defRPr/>
              </a:pPr>
              <a:t>16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FFFFFF"/>
                </a:solidFill>
              </a:rPr>
              <a:t>Academie voor Verpleegkunde</a:t>
            </a:r>
            <a:endParaRPr lang="nl-NL" b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4844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7" name="Tijdelijke aanduiding voor inhoud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2276872"/>
            <a:ext cx="2492103" cy="3168352"/>
          </a:xfrm>
        </p:spPr>
      </p:pic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978CBD-0C44-4AE1-AE48-135F4F95A077}" type="datetime1">
              <a:rPr lang="nl-NL" smtClean="0">
                <a:solidFill>
                  <a:srgbClr val="FFFFFF"/>
                </a:solidFill>
              </a:rPr>
              <a:pPr>
                <a:defRPr/>
              </a:pPr>
              <a:t>8-11-2021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FFFFFF"/>
                </a:solidFill>
              </a:rPr>
              <a:t>Titel presentatie aanpassen  </a:t>
            </a:r>
            <a:fld id="{EAAFD455-54B7-4FC8-B2BE-F50C36A46E12}" type="slidenum">
              <a:rPr lang="nl-NL" smtClean="0">
                <a:solidFill>
                  <a:srgbClr val="FFFFFF"/>
                </a:solidFill>
              </a:rPr>
              <a:pPr>
                <a:defRPr/>
              </a:pPr>
              <a:t>17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FFFFFF"/>
                </a:solidFill>
              </a:rPr>
              <a:t>Academie voor Verpleegkunde</a:t>
            </a:r>
            <a:endParaRPr lang="nl-NL" b="0">
              <a:solidFill>
                <a:srgbClr val="FFFFFF"/>
              </a:solidFill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488" y="2564904"/>
            <a:ext cx="2382912" cy="2382912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4142" y="2564904"/>
            <a:ext cx="2382912" cy="2382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020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/>
          <a:lstStyle/>
          <a:p>
            <a:r>
              <a:rPr lang="nl-NL" sz="3600" dirty="0" smtClean="0">
                <a:solidFill>
                  <a:schemeClr val="tx1"/>
                </a:solidFill>
              </a:rPr>
              <a:t>Vergelijking tussen 3 stadia van het geheugen</a:t>
            </a:r>
            <a:endParaRPr lang="nl-NL" sz="3600" dirty="0">
              <a:solidFill>
                <a:schemeClr val="tx1"/>
              </a:solidFill>
            </a:endParaRPr>
          </a:p>
        </p:txBody>
      </p:sp>
      <p:graphicFrame>
        <p:nvGraphicFramePr>
          <p:cNvPr id="7" name="Tijdelijke aanduiding voor inhoud 6"/>
          <p:cNvGraphicFramePr>
            <a:graphicFrameLocks noGrp="1"/>
          </p:cNvGraphicFramePr>
          <p:nvPr>
            <p:ph idx="1"/>
          </p:nvPr>
        </p:nvGraphicFramePr>
        <p:xfrm>
          <a:off x="827584" y="1916832"/>
          <a:ext cx="7859712" cy="466852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964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49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49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49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Sensorisch Geheugen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Werkgeheugen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 smtClean="0">
                          <a:solidFill>
                            <a:schemeClr val="tx1"/>
                          </a:solidFill>
                        </a:rPr>
                        <a:t>Langetermijn</a:t>
                      </a:r>
                      <a:r>
                        <a:rPr lang="nl-NL" baseline="0" dirty="0" smtClean="0">
                          <a:solidFill>
                            <a:schemeClr val="tx1"/>
                          </a:solidFill>
                        </a:rPr>
                        <a:t> geheugen</a:t>
                      </a:r>
                    </a:p>
                    <a:p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400" b="1" dirty="0" smtClean="0"/>
                        <a:t>Functie</a:t>
                      </a:r>
                      <a:endParaRPr lang="nl-N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nl-NL" sz="1200" dirty="0" smtClean="0"/>
                        <a:t>Korte</a:t>
                      </a:r>
                      <a:r>
                        <a:rPr lang="nl-NL" sz="1200" baseline="0" dirty="0" smtClean="0"/>
                        <a:t> tijd informatie vast voordat in werkgeheugen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nl-NL" sz="1200" dirty="0" smtClean="0"/>
                        <a:t>Controle aandacht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nl-NL" sz="1200" dirty="0" smtClean="0"/>
                        <a:t>Kent betekenis toe</a:t>
                      </a:r>
                      <a:r>
                        <a:rPr lang="nl-NL" sz="1200" baseline="0" dirty="0" smtClean="0"/>
                        <a:t> aan informatie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nl-NL" sz="1200" baseline="0" dirty="0" smtClean="0"/>
                        <a:t>Legt verbanden tussen ideeën en gebeurtenissen</a:t>
                      </a:r>
                      <a:endParaRPr lang="nl-NL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 err="1" smtClean="0"/>
                        <a:t>Langetermijnopslag</a:t>
                      </a:r>
                      <a:r>
                        <a:rPr lang="nl-NL" sz="1200" dirty="0" smtClean="0"/>
                        <a:t> van informatie</a:t>
                      </a:r>
                      <a:endParaRPr lang="nl-NL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400" b="1" dirty="0" smtClean="0"/>
                        <a:t>Codering</a:t>
                      </a:r>
                      <a:endParaRPr lang="nl-N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Sensorische beelden: geen betekenisverlening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Codeert informatie om bruikbaar te maken voor </a:t>
                      </a:r>
                      <a:r>
                        <a:rPr lang="nl-NL" sz="1200" dirty="0" err="1" smtClean="0"/>
                        <a:t>langetermijnopslag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Slaat informatie op in betekenisvolle mentale categorieën</a:t>
                      </a:r>
                      <a:endParaRPr lang="nl-NL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400" b="1" dirty="0" smtClean="0"/>
                        <a:t>Opslagcapaciteit</a:t>
                      </a:r>
                      <a:endParaRPr lang="nl-N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12-16 items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7 +/- 2 </a:t>
                      </a:r>
                      <a:r>
                        <a:rPr lang="nl-NL" sz="1200" dirty="0" err="1" smtClean="0"/>
                        <a:t>chunks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Onbeperkt</a:t>
                      </a:r>
                      <a:endParaRPr lang="nl-NL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400" b="1" dirty="0" smtClean="0"/>
                        <a:t>Duur</a:t>
                      </a:r>
                      <a:endParaRPr lang="nl-N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Kwart seconde tot een paar seconden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+/- 20 seconden, tenzij</a:t>
                      </a:r>
                      <a:r>
                        <a:rPr lang="nl-NL" sz="1200" baseline="0" dirty="0" smtClean="0"/>
                        <a:t> </a:t>
                      </a:r>
                      <a:r>
                        <a:rPr lang="nl-NL" sz="1200" dirty="0" smtClean="0"/>
                        <a:t>gerepeteerd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Onbeperkt</a:t>
                      </a:r>
                      <a:endParaRPr lang="nl-NL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400" b="1" dirty="0" smtClean="0"/>
                        <a:t>Structuur</a:t>
                      </a:r>
                      <a:endParaRPr lang="nl-N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Apart sensorisch register voor elk zintuig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Centrale bestuurder met fonologische</a:t>
                      </a:r>
                      <a:r>
                        <a:rPr lang="nl-NL" sz="1200" baseline="0" dirty="0" smtClean="0"/>
                        <a:t> lus, schetsboek, episodische buffer, semantische buffer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Procedureel geheugen en </a:t>
                      </a:r>
                      <a:r>
                        <a:rPr lang="nl-NL" sz="1200" dirty="0" err="1" smtClean="0"/>
                        <a:t>declaratief</a:t>
                      </a:r>
                      <a:r>
                        <a:rPr lang="nl-NL" sz="1200" dirty="0" smtClean="0"/>
                        <a:t> geheugen</a:t>
                      </a:r>
                      <a:endParaRPr lang="nl-NL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400" b="1" dirty="0" smtClean="0"/>
                        <a:t>Biologische basis</a:t>
                      </a:r>
                      <a:endParaRPr lang="nl-N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Zintuiglijke</a:t>
                      </a:r>
                      <a:r>
                        <a:rPr lang="nl-NL" sz="1200" baseline="0" dirty="0" smtClean="0"/>
                        <a:t> zenuwbanen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Hippocampus en </a:t>
                      </a:r>
                      <a:r>
                        <a:rPr lang="nl-NL" sz="1200" dirty="0" err="1" smtClean="0"/>
                        <a:t>frontaalkwabben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Cerebrale cortex</a:t>
                      </a:r>
                      <a:endParaRPr lang="nl-NL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FFFFFF"/>
                </a:solidFill>
              </a:rPr>
              <a:t>Academie voor Verpleegkunde</a:t>
            </a:r>
            <a:endParaRPr lang="nl-NL" b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dirty="0" smtClean="0">
                <a:solidFill>
                  <a:schemeClr val="tx1"/>
                </a:solidFill>
              </a:rPr>
              <a:t>Lange termijn Geheugen</a:t>
            </a:r>
            <a:endParaRPr lang="nl-NL" sz="4000" dirty="0">
              <a:solidFill>
                <a:schemeClr val="tx1"/>
              </a:solidFill>
            </a:endParaRPr>
          </a:p>
        </p:txBody>
      </p:sp>
      <p:graphicFrame>
        <p:nvGraphicFramePr>
          <p:cNvPr id="7" name="Tijdelijke aanduiding voor inhoud 6"/>
          <p:cNvGraphicFramePr>
            <a:graphicFrameLocks noGrp="1"/>
          </p:cNvGraphicFramePr>
          <p:nvPr>
            <p:ph idx="1"/>
          </p:nvPr>
        </p:nvGraphicFramePr>
        <p:xfrm>
          <a:off x="827088" y="2133600"/>
          <a:ext cx="7859712" cy="3992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FFFFFF"/>
                </a:solidFill>
              </a:rPr>
              <a:t>Academie voor Verpleegkunde</a:t>
            </a:r>
            <a:endParaRPr lang="nl-NL" b="0">
              <a:solidFill>
                <a:srgbClr val="FFFFFF"/>
              </a:solidFill>
            </a:endParaRPr>
          </a:p>
        </p:txBody>
      </p:sp>
      <p:pic>
        <p:nvPicPr>
          <p:cNvPr id="1026" name="Picture 2" descr="C:\Users\Mariska\Pictures\Afbeeldingen Psychologie\Autorijden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100392" y="4437112"/>
            <a:ext cx="899592" cy="792088"/>
          </a:xfrm>
          <a:prstGeom prst="rect">
            <a:avLst/>
          </a:prstGeom>
          <a:noFill/>
        </p:spPr>
      </p:pic>
      <p:pic>
        <p:nvPicPr>
          <p:cNvPr id="1027" name="Picture 3" descr="C:\Users\Mariska\Pictures\Afbeeldingen Psychologie\Kennis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39552" y="5661248"/>
            <a:ext cx="1152128" cy="1012701"/>
          </a:xfrm>
          <a:prstGeom prst="rect">
            <a:avLst/>
          </a:prstGeom>
          <a:noFill/>
        </p:spPr>
      </p:pic>
      <p:pic>
        <p:nvPicPr>
          <p:cNvPr id="1028" name="Picture 4" descr="C:\Users\Mariska\Pictures\Afbeeldingen Psychologie\Geslaagd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211960" y="5733256"/>
            <a:ext cx="1152128" cy="9361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/>
          <a:lstStyle/>
          <a:p>
            <a:r>
              <a:rPr lang="nl-NL" sz="2800" dirty="0" smtClean="0">
                <a:solidFill>
                  <a:schemeClr val="tx1"/>
                </a:solidFill>
              </a:rPr>
              <a:t>Cognitie en Ziekte</a:t>
            </a:r>
            <a:br>
              <a:rPr lang="nl-NL" sz="2800" dirty="0" smtClean="0">
                <a:solidFill>
                  <a:schemeClr val="tx1"/>
                </a:solidFill>
              </a:rPr>
            </a:br>
            <a:r>
              <a:rPr lang="nl-NL" sz="2800" dirty="0" smtClean="0">
                <a:solidFill>
                  <a:schemeClr val="tx1"/>
                </a:solidFill>
              </a:rPr>
              <a:t>Geheugen: actief proces</a:t>
            </a:r>
            <a:br>
              <a:rPr lang="nl-NL" sz="2800" dirty="0" smtClean="0">
                <a:solidFill>
                  <a:schemeClr val="tx1"/>
                </a:solidFill>
              </a:rPr>
            </a:br>
            <a:r>
              <a:rPr lang="nl-NL" sz="2800" dirty="0" smtClean="0">
                <a:solidFill>
                  <a:schemeClr val="tx1"/>
                </a:solidFill>
              </a:rPr>
              <a:t/>
            </a:r>
            <a:br>
              <a:rPr lang="nl-NL" sz="2800" dirty="0" smtClean="0">
                <a:solidFill>
                  <a:schemeClr val="tx1"/>
                </a:solidFill>
              </a:rPr>
            </a:br>
            <a:r>
              <a:rPr lang="nl-NL" sz="2400" dirty="0" smtClean="0">
                <a:solidFill>
                  <a:schemeClr val="tx1"/>
                </a:solidFill>
              </a:rPr>
              <a:t>onthouden en vergeten</a:t>
            </a:r>
            <a:endParaRPr lang="nl-NL" sz="2800" dirty="0">
              <a:solidFill>
                <a:schemeClr val="tx1"/>
              </a:solidFill>
            </a:endParaRPr>
          </a:p>
        </p:txBody>
      </p:sp>
      <p:pic>
        <p:nvPicPr>
          <p:cNvPr id="7" name="Tijdelijke aanduiding voor inhoud 6" descr="Geheuge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932040" y="2924944"/>
            <a:ext cx="3960440" cy="2520280"/>
          </a:xfrm>
        </p:spPr>
      </p:pic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FFFFFF"/>
                </a:solidFill>
              </a:rPr>
              <a:t>Academie voor Verpleegkunde</a:t>
            </a:r>
            <a:endParaRPr lang="nl-NL" b="0">
              <a:solidFill>
                <a:srgbClr val="FFFFFF"/>
              </a:solidFill>
            </a:endParaRPr>
          </a:p>
        </p:txBody>
      </p:sp>
      <p:pic>
        <p:nvPicPr>
          <p:cNvPr id="1026" name="Picture 2" descr="C:\Users\Mariska\Pictures\Afbeeldingen Psychologie\images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924944"/>
            <a:ext cx="2952328" cy="2448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dirty="0" smtClean="0">
                <a:solidFill>
                  <a:schemeClr val="tx1"/>
                </a:solidFill>
              </a:rPr>
              <a:t>Verlies </a:t>
            </a:r>
            <a:r>
              <a:rPr lang="nl-NL" sz="4000" smtClean="0">
                <a:solidFill>
                  <a:schemeClr val="tx1"/>
                </a:solidFill>
              </a:rPr>
              <a:t>van informatie</a:t>
            </a:r>
            <a:endParaRPr lang="nl-NL" sz="4000" dirty="0">
              <a:solidFill>
                <a:schemeClr val="tx1"/>
              </a:solidFill>
            </a:endParaRPr>
          </a:p>
        </p:txBody>
      </p:sp>
      <p:graphicFrame>
        <p:nvGraphicFramePr>
          <p:cNvPr id="7" name="Tijdelijke aanduiding voor inhoud 6"/>
          <p:cNvGraphicFramePr>
            <a:graphicFrameLocks noGrp="1"/>
          </p:cNvGraphicFramePr>
          <p:nvPr>
            <p:ph idx="1"/>
          </p:nvPr>
        </p:nvGraphicFramePr>
        <p:xfrm>
          <a:off x="827088" y="2133600"/>
          <a:ext cx="7859712" cy="3992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FFFFFF"/>
                </a:solidFill>
              </a:rPr>
              <a:t>Academie voor Verpleegkunde</a:t>
            </a:r>
            <a:endParaRPr lang="nl-NL" b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dirty="0" smtClean="0">
                <a:solidFill>
                  <a:schemeClr val="tx1"/>
                </a:solidFill>
              </a:rPr>
              <a:t>Geheugenstoornissen</a:t>
            </a:r>
            <a:endParaRPr lang="nl-NL" sz="4000" dirty="0">
              <a:solidFill>
                <a:schemeClr val="tx1"/>
              </a:solidFill>
            </a:endParaRP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FFFFFF"/>
                </a:solidFill>
              </a:rPr>
              <a:t>Academie voor Verpleegkunde</a:t>
            </a:r>
            <a:endParaRPr lang="nl-NL" b="0">
              <a:solidFill>
                <a:srgbClr val="FFFFFF"/>
              </a:solidFill>
            </a:endParaRPr>
          </a:p>
        </p:txBody>
      </p:sp>
      <p:graphicFrame>
        <p:nvGraphicFramePr>
          <p:cNvPr id="10" name="Tijdelijke aanduiding voor inhoud 9"/>
          <p:cNvGraphicFramePr>
            <a:graphicFrameLocks noGrp="1"/>
          </p:cNvGraphicFramePr>
          <p:nvPr>
            <p:ph idx="1"/>
          </p:nvPr>
        </p:nvGraphicFramePr>
        <p:xfrm>
          <a:off x="827088" y="2133600"/>
          <a:ext cx="7859712" cy="3992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7" name="Tijdelijke aanduiding voor inhoud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476" y="548680"/>
            <a:ext cx="4975448" cy="5972375"/>
          </a:xfrm>
        </p:spPr>
      </p:pic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978CBD-0C44-4AE1-AE48-135F4F95A077}" type="datetime1">
              <a:rPr lang="nl-NL" smtClean="0">
                <a:solidFill>
                  <a:srgbClr val="FFFFFF"/>
                </a:solidFill>
              </a:rPr>
              <a:pPr>
                <a:defRPr/>
              </a:pPr>
              <a:t>8-11-2021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FFFFFF"/>
                </a:solidFill>
              </a:rPr>
              <a:t>Titel presentatie aanpassen  </a:t>
            </a:r>
            <a:fld id="{EAAFD455-54B7-4FC8-B2BE-F50C36A46E12}" type="slidenum">
              <a:rPr lang="nl-NL" smtClean="0">
                <a:solidFill>
                  <a:srgbClr val="FFFFFF"/>
                </a:solidFill>
              </a:rPr>
              <a:pPr>
                <a:defRPr/>
              </a:pPr>
              <a:t>22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FFFFFF"/>
                </a:solidFill>
              </a:rPr>
              <a:t>Academie voor Verpleegkunde</a:t>
            </a:r>
            <a:endParaRPr lang="nl-NL" b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1752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Zeven ‘zonden’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endParaRPr lang="nl-NL" sz="1800" dirty="0">
              <a:solidFill>
                <a:prstClr val="black"/>
              </a:solidFill>
            </a:endParaRPr>
          </a:p>
          <a:p>
            <a:pPr lvl="0">
              <a:buNone/>
            </a:pPr>
            <a:r>
              <a:rPr lang="nl-NL" sz="1800" dirty="0">
                <a:solidFill>
                  <a:prstClr val="black"/>
                </a:solidFill>
              </a:rPr>
              <a:t>		1) Vluchtigheid			3) Verstrooidheid</a:t>
            </a:r>
          </a:p>
          <a:p>
            <a:pPr lvl="0">
              <a:buNone/>
            </a:pPr>
            <a:endParaRPr lang="nl-NL" sz="1800" dirty="0">
              <a:solidFill>
                <a:prstClr val="black"/>
              </a:solidFill>
            </a:endParaRPr>
          </a:p>
          <a:p>
            <a:pPr lvl="0">
              <a:buNone/>
            </a:pPr>
            <a:endParaRPr lang="nl-NL" sz="1800" dirty="0">
              <a:solidFill>
                <a:prstClr val="black"/>
              </a:solidFill>
            </a:endParaRPr>
          </a:p>
          <a:p>
            <a:pPr lvl="0">
              <a:buNone/>
            </a:pPr>
            <a:r>
              <a:rPr lang="nl-NL" sz="1800" dirty="0">
                <a:solidFill>
                  <a:prstClr val="black"/>
                </a:solidFill>
              </a:rPr>
              <a:t>	2) Blokkades					4) Suggestibiliteit</a:t>
            </a:r>
          </a:p>
          <a:p>
            <a:pPr lvl="0">
              <a:buNone/>
            </a:pPr>
            <a:endParaRPr lang="nl-NL" sz="1800" dirty="0">
              <a:solidFill>
                <a:prstClr val="black"/>
              </a:solidFill>
            </a:endParaRPr>
          </a:p>
          <a:p>
            <a:pPr lvl="0">
              <a:buNone/>
            </a:pPr>
            <a:r>
              <a:rPr lang="nl-NL" sz="1800" dirty="0">
                <a:solidFill>
                  <a:prstClr val="black"/>
                </a:solidFill>
              </a:rPr>
              <a:t>					</a:t>
            </a:r>
          </a:p>
          <a:p>
            <a:pPr lvl="0">
              <a:buNone/>
            </a:pPr>
            <a:r>
              <a:rPr lang="nl-NL" sz="1800" dirty="0">
                <a:solidFill>
                  <a:prstClr val="black"/>
                </a:solidFill>
              </a:rPr>
              <a:t>						6) Bias</a:t>
            </a:r>
          </a:p>
          <a:p>
            <a:pPr lvl="0">
              <a:buNone/>
            </a:pPr>
            <a:r>
              <a:rPr lang="nl-NL" sz="1800" dirty="0">
                <a:solidFill>
                  <a:prstClr val="black"/>
                </a:solidFill>
              </a:rPr>
              <a:t>	5) Foutieve attributie			   </a:t>
            </a:r>
          </a:p>
          <a:p>
            <a:pPr lvl="0">
              <a:buNone/>
            </a:pPr>
            <a:endParaRPr lang="nl-NL" sz="1800" dirty="0">
              <a:solidFill>
                <a:prstClr val="black"/>
              </a:solidFill>
            </a:endParaRPr>
          </a:p>
          <a:p>
            <a:pPr lvl="0">
              <a:buNone/>
            </a:pPr>
            <a:r>
              <a:rPr lang="nl-NL" sz="1800" dirty="0">
                <a:solidFill>
                  <a:prstClr val="black"/>
                </a:solidFill>
              </a:rPr>
              <a:t>				7) Persistentie</a:t>
            </a:r>
          </a:p>
          <a:p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978CBD-0C44-4AE1-AE48-135F4F95A077}" type="datetime1">
              <a:rPr lang="nl-NL" smtClean="0">
                <a:solidFill>
                  <a:srgbClr val="FFFFFF"/>
                </a:solidFill>
              </a:rPr>
              <a:pPr>
                <a:defRPr/>
              </a:pPr>
              <a:t>8-11-2021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FFFFFF"/>
                </a:solidFill>
              </a:rPr>
              <a:t>Titel presentatie aanpassen  </a:t>
            </a:r>
            <a:fld id="{EAAFD455-54B7-4FC8-B2BE-F50C36A46E12}" type="slidenum">
              <a:rPr lang="nl-NL" smtClean="0">
                <a:solidFill>
                  <a:srgbClr val="FFFFFF"/>
                </a:solidFill>
              </a:rPr>
              <a:pPr>
                <a:defRPr/>
              </a:pPr>
              <a:t>23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FFFFFF"/>
                </a:solidFill>
              </a:rPr>
              <a:t>Academie voor Verpleegkunde</a:t>
            </a:r>
            <a:endParaRPr lang="nl-NL" b="0">
              <a:solidFill>
                <a:srgbClr val="FFFFFF"/>
              </a:solidFill>
            </a:endParaRP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852936"/>
            <a:ext cx="1865366" cy="18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077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Zeven ‘zonden’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 smtClean="0"/>
              <a:t>Vluchtigheid</a:t>
            </a:r>
          </a:p>
          <a:p>
            <a:pPr lvl="1"/>
            <a:r>
              <a:rPr lang="nl-NL" dirty="0" smtClean="0"/>
              <a:t>Info verdwijnt uit het LTH</a:t>
            </a:r>
          </a:p>
          <a:p>
            <a:pPr lvl="1"/>
            <a:r>
              <a:rPr lang="nl-NL" dirty="0" smtClean="0"/>
              <a:t>Hoe lang kan iemand iets onthouden</a:t>
            </a:r>
          </a:p>
          <a:p>
            <a:pPr lvl="1"/>
            <a:r>
              <a:rPr lang="nl-NL" dirty="0" smtClean="0"/>
              <a:t>Motorische vaardigheden (fietsen, schaatsen) </a:t>
            </a:r>
          </a:p>
          <a:p>
            <a:pPr lvl="1"/>
            <a:r>
              <a:rPr lang="nl-NL" dirty="0" smtClean="0"/>
              <a:t>Vreemde taal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978CBD-0C44-4AE1-AE48-135F4F95A077}" type="datetime1">
              <a:rPr lang="nl-NL" smtClean="0">
                <a:solidFill>
                  <a:srgbClr val="FFFFFF"/>
                </a:solidFill>
              </a:rPr>
              <a:pPr>
                <a:defRPr/>
              </a:pPr>
              <a:t>8-11-2021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FFFFFF"/>
                </a:solidFill>
              </a:rPr>
              <a:t>Titel presentatie aanpassen  </a:t>
            </a:r>
            <a:fld id="{EAAFD455-54B7-4FC8-B2BE-F50C36A46E12}" type="slidenum">
              <a:rPr lang="nl-NL" smtClean="0">
                <a:solidFill>
                  <a:srgbClr val="FFFFFF"/>
                </a:solidFill>
              </a:rPr>
              <a:pPr>
                <a:defRPr/>
              </a:pPr>
              <a:t>24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FFFFFF"/>
                </a:solidFill>
              </a:rPr>
              <a:t>Academie voor Verpleegkunde</a:t>
            </a:r>
            <a:endParaRPr lang="nl-NL" b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2782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Zeven ‘zonden’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 smtClean="0"/>
              <a:t>Blokkades</a:t>
            </a:r>
          </a:p>
          <a:p>
            <a:pPr lvl="1"/>
            <a:r>
              <a:rPr lang="nl-NL" dirty="0" smtClean="0"/>
              <a:t>Niet kunnen ophalen van herinneringen</a:t>
            </a:r>
          </a:p>
          <a:p>
            <a:pPr lvl="1"/>
            <a:r>
              <a:rPr lang="nl-NL" dirty="0" smtClean="0"/>
              <a:t>‘Puntje van de tong’</a:t>
            </a:r>
          </a:p>
          <a:p>
            <a:pPr lvl="1"/>
            <a:r>
              <a:rPr lang="nl-NL" dirty="0" smtClean="0"/>
              <a:t>Laatje gaat open, herinneringen beschikbaar</a:t>
            </a:r>
          </a:p>
          <a:p>
            <a:pPr lvl="1"/>
            <a:r>
              <a:rPr lang="nl-NL" dirty="0" smtClean="0"/>
              <a:t>Invloed van stress</a:t>
            </a:r>
            <a:endParaRPr lang="nl-NL" dirty="0"/>
          </a:p>
          <a:p>
            <a:pPr marL="457200" lvl="1" indent="0">
              <a:buNone/>
            </a:pPr>
            <a:endParaRPr lang="nl-NL" b="1" dirty="0"/>
          </a:p>
          <a:p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978CBD-0C44-4AE1-AE48-135F4F95A077}" type="datetime1">
              <a:rPr lang="nl-NL" smtClean="0">
                <a:solidFill>
                  <a:srgbClr val="FFFFFF"/>
                </a:solidFill>
              </a:rPr>
              <a:pPr>
                <a:defRPr/>
              </a:pPr>
              <a:t>8-11-2021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FFFFFF"/>
                </a:solidFill>
              </a:rPr>
              <a:t>Titel presentatie aanpassen  </a:t>
            </a:r>
            <a:fld id="{EAAFD455-54B7-4FC8-B2BE-F50C36A46E12}" type="slidenum">
              <a:rPr lang="nl-NL" smtClean="0">
                <a:solidFill>
                  <a:srgbClr val="FFFFFF"/>
                </a:solidFill>
              </a:rPr>
              <a:pPr>
                <a:defRPr/>
              </a:pPr>
              <a:t>25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FFFFFF"/>
                </a:solidFill>
              </a:rPr>
              <a:t>Academie voor Verpleegkunde</a:t>
            </a:r>
            <a:endParaRPr lang="nl-NL" b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2786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Zeven ‘zonden’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 smtClean="0"/>
              <a:t>Verstrooidheid</a:t>
            </a:r>
          </a:p>
          <a:p>
            <a:pPr lvl="1"/>
            <a:r>
              <a:rPr lang="nl-NL" dirty="0" smtClean="0"/>
              <a:t>Aandacht verslapt</a:t>
            </a:r>
          </a:p>
          <a:p>
            <a:pPr lvl="1"/>
            <a:r>
              <a:rPr lang="nl-NL" dirty="0" smtClean="0"/>
              <a:t>Afleiding (studeren met muziek)</a:t>
            </a:r>
          </a:p>
          <a:p>
            <a:pPr lvl="1"/>
            <a:r>
              <a:rPr lang="nl-NL" dirty="0" smtClean="0"/>
              <a:t>Veranderblindheid</a:t>
            </a:r>
          </a:p>
          <a:p>
            <a:pPr lvl="1"/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978CBD-0C44-4AE1-AE48-135F4F95A077}" type="datetime1">
              <a:rPr lang="nl-NL" smtClean="0">
                <a:solidFill>
                  <a:srgbClr val="FFFFFF"/>
                </a:solidFill>
              </a:rPr>
              <a:pPr>
                <a:defRPr/>
              </a:pPr>
              <a:t>8-11-2021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FFFFFF"/>
                </a:solidFill>
              </a:rPr>
              <a:t>Titel presentatie aanpassen  </a:t>
            </a:r>
            <a:fld id="{EAAFD455-54B7-4FC8-B2BE-F50C36A46E12}" type="slidenum">
              <a:rPr lang="nl-NL" smtClean="0">
                <a:solidFill>
                  <a:srgbClr val="FFFFFF"/>
                </a:solidFill>
              </a:rPr>
              <a:pPr>
                <a:defRPr/>
              </a:pPr>
              <a:t>26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FFFFFF"/>
                </a:solidFill>
              </a:rPr>
              <a:t>Academie voor Verpleegkunde</a:t>
            </a:r>
            <a:endParaRPr lang="nl-NL" b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6192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Zeven ‘zonden’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 err="1" smtClean="0"/>
              <a:t>Suggetiviteit</a:t>
            </a:r>
            <a:endParaRPr lang="nl-NL" b="1" dirty="0" smtClean="0"/>
          </a:p>
          <a:p>
            <a:pPr lvl="1"/>
            <a:r>
              <a:rPr lang="nl-NL" dirty="0" smtClean="0"/>
              <a:t>Vervormen van herinnering door suggestie</a:t>
            </a:r>
          </a:p>
          <a:p>
            <a:pPr lvl="1"/>
            <a:r>
              <a:rPr lang="nl-NL" dirty="0" smtClean="0"/>
              <a:t>Opgedrongen herinneringen</a:t>
            </a:r>
          </a:p>
          <a:p>
            <a:pPr lvl="1"/>
            <a:r>
              <a:rPr lang="nl-NL" dirty="0" smtClean="0"/>
              <a:t>Ooggetuigen verklaringen ???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978CBD-0C44-4AE1-AE48-135F4F95A077}" type="datetime1">
              <a:rPr lang="nl-NL" smtClean="0">
                <a:solidFill>
                  <a:srgbClr val="FFFFFF"/>
                </a:solidFill>
              </a:rPr>
              <a:pPr>
                <a:defRPr/>
              </a:pPr>
              <a:t>8-11-2021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FFFFFF"/>
                </a:solidFill>
              </a:rPr>
              <a:t>Titel presentatie aanpassen  </a:t>
            </a:r>
            <a:fld id="{EAAFD455-54B7-4FC8-B2BE-F50C36A46E12}" type="slidenum">
              <a:rPr lang="nl-NL" smtClean="0">
                <a:solidFill>
                  <a:srgbClr val="FFFFFF"/>
                </a:solidFill>
              </a:rPr>
              <a:pPr>
                <a:defRPr/>
              </a:pPr>
              <a:t>27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FFFFFF"/>
                </a:solidFill>
              </a:rPr>
              <a:t>Academie voor Verpleegkunde</a:t>
            </a:r>
            <a:endParaRPr lang="nl-NL" b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1164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Zeven ‘zonden’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 smtClean="0"/>
              <a:t>Foutieve attributie</a:t>
            </a:r>
          </a:p>
          <a:p>
            <a:pPr lvl="1"/>
            <a:r>
              <a:rPr lang="nl-NL" dirty="0" smtClean="0"/>
              <a:t>Opgeslagen herinnering, kader kwijt</a:t>
            </a:r>
          </a:p>
          <a:p>
            <a:pPr lvl="1"/>
            <a:r>
              <a:rPr lang="nl-NL" dirty="0" smtClean="0"/>
              <a:t>Koppelen aan andere gebeurtenis</a:t>
            </a:r>
          </a:p>
          <a:p>
            <a:pPr lvl="1"/>
            <a:r>
              <a:rPr lang="nl-NL" dirty="0" smtClean="0"/>
              <a:t>Creëren van ‘feiten’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978CBD-0C44-4AE1-AE48-135F4F95A077}" type="datetime1">
              <a:rPr lang="nl-NL" smtClean="0">
                <a:solidFill>
                  <a:srgbClr val="FFFFFF"/>
                </a:solidFill>
              </a:rPr>
              <a:pPr>
                <a:defRPr/>
              </a:pPr>
              <a:t>8-11-2021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FFFFFF"/>
                </a:solidFill>
              </a:rPr>
              <a:t>Titel presentatie aanpassen  </a:t>
            </a:r>
            <a:fld id="{EAAFD455-54B7-4FC8-B2BE-F50C36A46E12}" type="slidenum">
              <a:rPr lang="nl-NL" smtClean="0">
                <a:solidFill>
                  <a:srgbClr val="FFFFFF"/>
                </a:solidFill>
              </a:rPr>
              <a:pPr>
                <a:defRPr/>
              </a:pPr>
              <a:t>28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FFFFFF"/>
                </a:solidFill>
              </a:rPr>
              <a:t>Academie voor Verpleegkunde</a:t>
            </a:r>
            <a:endParaRPr lang="nl-NL" b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3813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Zeven ‘zonden’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 smtClean="0"/>
              <a:t>Bias</a:t>
            </a:r>
          </a:p>
          <a:p>
            <a:pPr lvl="1"/>
            <a:r>
              <a:rPr lang="nl-NL" dirty="0" smtClean="0"/>
              <a:t>Vertekening van de herinnering</a:t>
            </a:r>
          </a:p>
          <a:p>
            <a:pPr lvl="1"/>
            <a:r>
              <a:rPr lang="nl-NL" dirty="0" smtClean="0"/>
              <a:t>Herinneringen die aan je verwachtingen voldoen</a:t>
            </a:r>
          </a:p>
          <a:p>
            <a:pPr lvl="1"/>
            <a:r>
              <a:rPr lang="nl-NL" dirty="0" smtClean="0"/>
              <a:t>Invullingen/veranderingen om inconsistentie te voorkomen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978CBD-0C44-4AE1-AE48-135F4F95A077}" type="datetime1">
              <a:rPr lang="nl-NL" smtClean="0">
                <a:solidFill>
                  <a:srgbClr val="FFFFFF"/>
                </a:solidFill>
              </a:rPr>
              <a:pPr>
                <a:defRPr/>
              </a:pPr>
              <a:t>8-11-2021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FFFFFF"/>
                </a:solidFill>
              </a:rPr>
              <a:t>Titel presentatie aanpassen  </a:t>
            </a:r>
            <a:fld id="{EAAFD455-54B7-4FC8-B2BE-F50C36A46E12}" type="slidenum">
              <a:rPr lang="nl-NL" smtClean="0">
                <a:solidFill>
                  <a:srgbClr val="FFFFFF"/>
                </a:solidFill>
              </a:rPr>
              <a:pPr>
                <a:defRPr/>
              </a:pPr>
              <a:t>29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FFFFFF"/>
                </a:solidFill>
              </a:rPr>
              <a:t>Academie voor Verpleegkunde</a:t>
            </a:r>
            <a:endParaRPr lang="nl-NL" b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948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978CBD-0C44-4AE1-AE48-135F4F95A077}" type="datetime1">
              <a:rPr lang="nl-NL" smtClean="0">
                <a:solidFill>
                  <a:srgbClr val="FFFFFF"/>
                </a:solidFill>
              </a:rPr>
              <a:pPr>
                <a:defRPr/>
              </a:pPr>
              <a:t>8-11-2021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FFFFFF"/>
                </a:solidFill>
              </a:rPr>
              <a:t>Titel presentatie aanpassen  </a:t>
            </a:r>
            <a:fld id="{EAAFD455-54B7-4FC8-B2BE-F50C36A46E12}" type="slidenum">
              <a:rPr lang="nl-NL" smtClean="0">
                <a:solidFill>
                  <a:srgbClr val="FFFFFF"/>
                </a:solidFill>
              </a:rPr>
              <a:pPr>
                <a:defRPr/>
              </a:pPr>
              <a:t>3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FFFFFF"/>
                </a:solidFill>
              </a:rPr>
              <a:t>Academie voor Verpleegkunde</a:t>
            </a:r>
            <a:endParaRPr lang="nl-NL" b="0">
              <a:solidFill>
                <a:srgbClr val="FFFFFF"/>
              </a:solidFill>
            </a:endParaRPr>
          </a:p>
        </p:txBody>
      </p:sp>
      <p:pic>
        <p:nvPicPr>
          <p:cNvPr id="1026" name="Picture 2" descr="Afbeeldingsresultaat voor contouren landen europ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005195"/>
            <a:ext cx="5616624" cy="5825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05490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Zeven ‘zonden’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 smtClean="0"/>
              <a:t>Persistentie</a:t>
            </a:r>
          </a:p>
          <a:p>
            <a:pPr lvl="1"/>
            <a:r>
              <a:rPr lang="nl-NL" dirty="0" smtClean="0"/>
              <a:t>Niet kunnen vergeten</a:t>
            </a:r>
          </a:p>
          <a:p>
            <a:pPr lvl="1"/>
            <a:r>
              <a:rPr lang="nl-NL" dirty="0" smtClean="0"/>
              <a:t>Niet kunnen ophouden met (</a:t>
            </a:r>
            <a:r>
              <a:rPr lang="nl-NL" dirty="0" err="1" smtClean="0"/>
              <a:t>negetief</a:t>
            </a:r>
            <a:r>
              <a:rPr lang="nl-NL" dirty="0" smtClean="0"/>
              <a:t>) denken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978CBD-0C44-4AE1-AE48-135F4F95A077}" type="datetime1">
              <a:rPr lang="nl-NL" smtClean="0">
                <a:solidFill>
                  <a:srgbClr val="FFFFFF"/>
                </a:solidFill>
              </a:rPr>
              <a:pPr>
                <a:defRPr/>
              </a:pPr>
              <a:t>8-11-2021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FFFFFF"/>
                </a:solidFill>
              </a:rPr>
              <a:t>Titel presentatie aanpassen  </a:t>
            </a:r>
            <a:fld id="{EAAFD455-54B7-4FC8-B2BE-F50C36A46E12}" type="slidenum">
              <a:rPr lang="nl-NL" smtClean="0">
                <a:solidFill>
                  <a:srgbClr val="FFFFFF"/>
                </a:solidFill>
              </a:rPr>
              <a:pPr>
                <a:defRPr/>
              </a:pPr>
              <a:t>30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FFFFFF"/>
                </a:solidFill>
              </a:rPr>
              <a:t>Academie voor Verpleegkunde</a:t>
            </a:r>
            <a:endParaRPr lang="nl-NL" b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0029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?</a:t>
            </a:r>
          </a:p>
          <a:p>
            <a:r>
              <a:rPr lang="nl-NL" dirty="0" smtClean="0"/>
              <a:t>Dank</a:t>
            </a:r>
          </a:p>
          <a:p>
            <a:r>
              <a:rPr lang="nl-NL" dirty="0"/>
              <a:t>S</a:t>
            </a:r>
            <a:r>
              <a:rPr lang="nl-NL" dirty="0" smtClean="0"/>
              <a:t>ucces met </a:t>
            </a:r>
            <a:r>
              <a:rPr lang="nl-NL" smtClean="0"/>
              <a:t>het tentamen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978CBD-0C44-4AE1-AE48-135F4F95A077}" type="datetime1">
              <a:rPr lang="nl-NL" smtClean="0">
                <a:solidFill>
                  <a:srgbClr val="FFFFFF"/>
                </a:solidFill>
              </a:rPr>
              <a:pPr>
                <a:defRPr/>
              </a:pPr>
              <a:t>9-11-2021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FFFFFF"/>
                </a:solidFill>
              </a:rPr>
              <a:t>Titel presentatie aanpassen  </a:t>
            </a:r>
            <a:fld id="{EAAFD455-54B7-4FC8-B2BE-F50C36A46E12}" type="slidenum">
              <a:rPr lang="nl-NL" smtClean="0">
                <a:solidFill>
                  <a:srgbClr val="FFFFFF"/>
                </a:solidFill>
              </a:rPr>
              <a:pPr>
                <a:defRPr/>
              </a:pPr>
              <a:t>31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FFFFFF"/>
                </a:solidFill>
              </a:rPr>
              <a:t>Academie voor Verpleegkunde</a:t>
            </a:r>
            <a:endParaRPr lang="nl-NL" b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301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7" name="Tijdelijke aanduiding voor inhoud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674" y="1844824"/>
            <a:ext cx="7225758" cy="4687679"/>
          </a:xfrm>
        </p:spPr>
      </p:pic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978CBD-0C44-4AE1-AE48-135F4F95A077}" type="datetime1">
              <a:rPr lang="nl-NL" smtClean="0">
                <a:solidFill>
                  <a:srgbClr val="FFFFFF"/>
                </a:solidFill>
              </a:rPr>
              <a:pPr>
                <a:defRPr/>
              </a:pPr>
              <a:t>8-11-2021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FFFFFF"/>
                </a:solidFill>
              </a:rPr>
              <a:t>Titel presentatie aanpassen  </a:t>
            </a:r>
            <a:fld id="{EAAFD455-54B7-4FC8-B2BE-F50C36A46E12}" type="slidenum">
              <a:rPr lang="nl-NL" smtClean="0">
                <a:solidFill>
                  <a:srgbClr val="FFFFFF"/>
                </a:solidFill>
              </a:rPr>
              <a:pPr>
                <a:defRPr/>
              </a:pPr>
              <a:t>4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FFFFFF"/>
                </a:solidFill>
              </a:rPr>
              <a:t>Academie voor Verpleegkunde</a:t>
            </a:r>
            <a:endParaRPr lang="nl-NL" b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893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7" name="Tijdelijke aanduiding voor inhoud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2026" y="1772816"/>
            <a:ext cx="6754350" cy="4478428"/>
          </a:xfrm>
        </p:spPr>
      </p:pic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978CBD-0C44-4AE1-AE48-135F4F95A077}" type="datetime1">
              <a:rPr lang="nl-NL" smtClean="0">
                <a:solidFill>
                  <a:srgbClr val="FFFFFF"/>
                </a:solidFill>
              </a:rPr>
              <a:pPr>
                <a:defRPr/>
              </a:pPr>
              <a:t>8-11-2021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FFFFFF"/>
                </a:solidFill>
              </a:rPr>
              <a:t>Titel presentatie aanpassen  </a:t>
            </a:r>
            <a:fld id="{EAAFD455-54B7-4FC8-B2BE-F50C36A46E12}" type="slidenum">
              <a:rPr lang="nl-NL" smtClean="0">
                <a:solidFill>
                  <a:srgbClr val="FFFFFF"/>
                </a:solidFill>
              </a:rPr>
              <a:pPr>
                <a:defRPr/>
              </a:pPr>
              <a:t>5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FFFFFF"/>
                </a:solidFill>
              </a:rPr>
              <a:t>Academie voor Verpleegkunde</a:t>
            </a:r>
            <a:endParaRPr lang="nl-NL" b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663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dirty="0" smtClean="0">
                <a:solidFill>
                  <a:schemeClr val="tx1"/>
                </a:solidFill>
              </a:rPr>
              <a:t>Functies Geheugen</a:t>
            </a:r>
            <a:endParaRPr lang="nl-NL" sz="4000" dirty="0">
              <a:solidFill>
                <a:schemeClr val="tx1"/>
              </a:solidFill>
            </a:endParaRPr>
          </a:p>
        </p:txBody>
      </p:sp>
      <p:graphicFrame>
        <p:nvGraphicFramePr>
          <p:cNvPr id="7" name="Tijdelijke aanduiding voor inhoud 6"/>
          <p:cNvGraphicFramePr>
            <a:graphicFrameLocks noGrp="1"/>
          </p:cNvGraphicFramePr>
          <p:nvPr>
            <p:ph idx="1"/>
          </p:nvPr>
        </p:nvGraphicFramePr>
        <p:xfrm>
          <a:off x="827584" y="2204864"/>
          <a:ext cx="7859712" cy="3992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FFFFFF"/>
                </a:solidFill>
              </a:rPr>
              <a:t>Academie voor Verpleegkunde</a:t>
            </a:r>
            <a:endParaRPr lang="nl-NL" b="0">
              <a:solidFill>
                <a:srgbClr val="FFFFFF"/>
              </a:solidFill>
            </a:endParaRPr>
          </a:p>
        </p:txBody>
      </p:sp>
      <p:pic>
        <p:nvPicPr>
          <p:cNvPr id="2050" name="Picture 2" descr="C:\Users\Mariska\Pictures\Afbeeldingen Psychologie\Coderen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5576" y="2420888"/>
            <a:ext cx="2016224" cy="1685156"/>
          </a:xfrm>
          <a:prstGeom prst="rect">
            <a:avLst/>
          </a:prstGeom>
          <a:noFill/>
        </p:spPr>
      </p:pic>
      <p:pic>
        <p:nvPicPr>
          <p:cNvPr id="2052" name="Picture 4" descr="C:\Users\Mariska\Pictures\Afbeeldingen Psychologie\Opslaan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707904" y="2382060"/>
            <a:ext cx="1858888" cy="1719634"/>
          </a:xfrm>
          <a:prstGeom prst="rect">
            <a:avLst/>
          </a:prstGeom>
          <a:noFill/>
        </p:spPr>
      </p:pic>
      <p:pic>
        <p:nvPicPr>
          <p:cNvPr id="2053" name="Picture 5" descr="C:\Users\Mariska\Pictures\Afbeeldingen Psychologie\Teughalen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516216" y="2348880"/>
            <a:ext cx="1943100" cy="17270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sz="3600" dirty="0" smtClean="0"/>
              <a:t>HOND				KLEIN</a:t>
            </a:r>
          </a:p>
          <a:p>
            <a:pPr>
              <a:buNone/>
            </a:pPr>
            <a:r>
              <a:rPr lang="nl-NL" sz="3600" dirty="0" smtClean="0"/>
              <a:t>GROF				KAT</a:t>
            </a:r>
          </a:p>
          <a:p>
            <a:pPr>
              <a:buNone/>
            </a:pPr>
            <a:r>
              <a:rPr lang="nl-NL" sz="3600" dirty="0" smtClean="0"/>
              <a:t>DORP				FIJN</a:t>
            </a:r>
          </a:p>
          <a:p>
            <a:pPr>
              <a:buNone/>
            </a:pPr>
            <a:r>
              <a:rPr lang="nl-NL" sz="3600" dirty="0" smtClean="0"/>
              <a:t>TUIN				STAD</a:t>
            </a:r>
          </a:p>
          <a:p>
            <a:pPr>
              <a:buNone/>
            </a:pPr>
            <a:r>
              <a:rPr lang="nl-NL" sz="3600" dirty="0" smtClean="0"/>
              <a:t>GROOT				HUIS</a:t>
            </a:r>
            <a:endParaRPr lang="nl-NL" sz="360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FFFFFF"/>
                </a:solidFill>
              </a:rPr>
              <a:t>Academie voor Verpleegkunde</a:t>
            </a:r>
            <a:endParaRPr lang="nl-NL" b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nl-NL" sz="3600" dirty="0" smtClean="0">
                <a:solidFill>
                  <a:srgbClr val="000000"/>
                </a:solidFill>
              </a:rPr>
              <a:t>ANDJING</a:t>
            </a:r>
            <a:r>
              <a:rPr lang="nl-NL" sz="3600" dirty="0">
                <a:solidFill>
                  <a:srgbClr val="000000"/>
                </a:solidFill>
              </a:rPr>
              <a:t>			</a:t>
            </a:r>
            <a:r>
              <a:rPr lang="nl-NL" sz="3600" dirty="0" smtClean="0">
                <a:solidFill>
                  <a:srgbClr val="000000"/>
                </a:solidFill>
              </a:rPr>
              <a:t>KETJIL</a:t>
            </a:r>
            <a:endParaRPr lang="nl-NL" sz="3600" dirty="0">
              <a:solidFill>
                <a:srgbClr val="000000"/>
              </a:solidFill>
            </a:endParaRPr>
          </a:p>
          <a:p>
            <a:pPr lvl="0">
              <a:buNone/>
            </a:pPr>
            <a:r>
              <a:rPr lang="nl-NL" sz="3600" dirty="0" smtClean="0">
                <a:solidFill>
                  <a:srgbClr val="000000"/>
                </a:solidFill>
              </a:rPr>
              <a:t>KASAR</a:t>
            </a:r>
            <a:r>
              <a:rPr lang="nl-NL" sz="3600" dirty="0">
                <a:solidFill>
                  <a:srgbClr val="000000"/>
                </a:solidFill>
              </a:rPr>
              <a:t>				</a:t>
            </a:r>
            <a:r>
              <a:rPr lang="nl-NL" sz="3600" dirty="0" smtClean="0">
                <a:solidFill>
                  <a:srgbClr val="000000"/>
                </a:solidFill>
              </a:rPr>
              <a:t>KUTJING</a:t>
            </a:r>
            <a:endParaRPr lang="nl-NL" sz="3600" dirty="0">
              <a:solidFill>
                <a:srgbClr val="000000"/>
              </a:solidFill>
            </a:endParaRPr>
          </a:p>
          <a:p>
            <a:pPr lvl="0">
              <a:buNone/>
            </a:pPr>
            <a:r>
              <a:rPr lang="nl-NL" sz="3600" smtClean="0">
                <a:solidFill>
                  <a:srgbClr val="000000"/>
                </a:solidFill>
              </a:rPr>
              <a:t>DESSA</a:t>
            </a:r>
            <a:r>
              <a:rPr lang="nl-NL" sz="3600" dirty="0" smtClean="0">
                <a:solidFill>
                  <a:srgbClr val="000000"/>
                </a:solidFill>
              </a:rPr>
              <a:t>	</a:t>
            </a:r>
            <a:r>
              <a:rPr lang="nl-NL" sz="3600" dirty="0">
                <a:solidFill>
                  <a:srgbClr val="000000"/>
                </a:solidFill>
              </a:rPr>
              <a:t>			</a:t>
            </a:r>
            <a:r>
              <a:rPr lang="nl-NL" sz="3600" dirty="0" smtClean="0">
                <a:solidFill>
                  <a:srgbClr val="000000"/>
                </a:solidFill>
              </a:rPr>
              <a:t>HALUS</a:t>
            </a:r>
            <a:endParaRPr lang="nl-NL" sz="3600" dirty="0">
              <a:solidFill>
                <a:srgbClr val="000000"/>
              </a:solidFill>
            </a:endParaRPr>
          </a:p>
          <a:p>
            <a:pPr lvl="0">
              <a:buNone/>
            </a:pPr>
            <a:r>
              <a:rPr lang="nl-NL" sz="3600" dirty="0" smtClean="0">
                <a:solidFill>
                  <a:srgbClr val="000000"/>
                </a:solidFill>
              </a:rPr>
              <a:t>KEBON</a:t>
            </a:r>
            <a:r>
              <a:rPr lang="nl-NL" sz="3600" dirty="0">
                <a:solidFill>
                  <a:srgbClr val="000000"/>
                </a:solidFill>
              </a:rPr>
              <a:t>				</a:t>
            </a:r>
            <a:r>
              <a:rPr lang="nl-NL" sz="3600" dirty="0" smtClean="0">
                <a:solidFill>
                  <a:srgbClr val="000000"/>
                </a:solidFill>
              </a:rPr>
              <a:t>KOTA</a:t>
            </a:r>
            <a:endParaRPr lang="nl-NL" sz="3600" dirty="0">
              <a:solidFill>
                <a:srgbClr val="000000"/>
              </a:solidFill>
            </a:endParaRPr>
          </a:p>
          <a:p>
            <a:pPr lvl="0">
              <a:buNone/>
            </a:pPr>
            <a:r>
              <a:rPr lang="nl-NL" sz="3600" dirty="0" smtClean="0">
                <a:solidFill>
                  <a:srgbClr val="000000"/>
                </a:solidFill>
              </a:rPr>
              <a:t>BESAR	</a:t>
            </a:r>
            <a:r>
              <a:rPr lang="nl-NL" sz="3600" dirty="0">
                <a:solidFill>
                  <a:srgbClr val="000000"/>
                </a:solidFill>
              </a:rPr>
              <a:t>			</a:t>
            </a:r>
            <a:r>
              <a:rPr lang="nl-NL" sz="3600" dirty="0" smtClean="0">
                <a:solidFill>
                  <a:srgbClr val="000000"/>
                </a:solidFill>
              </a:rPr>
              <a:t>RUMAH</a:t>
            </a:r>
            <a:endParaRPr lang="nl-NL" sz="3600" dirty="0">
              <a:solidFill>
                <a:srgbClr val="000000"/>
              </a:solidFill>
            </a:endParaRPr>
          </a:p>
          <a:p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978CBD-0C44-4AE1-AE48-135F4F95A077}" type="datetime1">
              <a:rPr lang="nl-NL" smtClean="0">
                <a:solidFill>
                  <a:srgbClr val="FFFFFF"/>
                </a:solidFill>
              </a:rPr>
              <a:pPr>
                <a:defRPr/>
              </a:pPr>
              <a:t>8-11-2021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FFFFFF"/>
                </a:solidFill>
              </a:rPr>
              <a:t>Titel presentatie aanpassen  </a:t>
            </a:r>
            <a:fld id="{EAAFD455-54B7-4FC8-B2BE-F50C36A46E12}" type="slidenum">
              <a:rPr lang="nl-NL" smtClean="0">
                <a:solidFill>
                  <a:srgbClr val="FFFFFF"/>
                </a:solidFill>
              </a:rPr>
              <a:pPr>
                <a:defRPr/>
              </a:pPr>
              <a:t>8</a:t>
            </a:fld>
            <a:endParaRPr lang="nl-NL">
              <a:solidFill>
                <a:srgbClr val="FFFFFF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FFFFFF"/>
                </a:solidFill>
              </a:rPr>
              <a:t>Academie voor Verpleegkunde</a:t>
            </a:r>
            <a:endParaRPr lang="nl-NL" b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697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b="1" dirty="0" smtClean="0">
                <a:solidFill>
                  <a:srgbClr val="FF0000"/>
                </a:solidFill>
              </a:rPr>
              <a:t>HOND	</a:t>
            </a:r>
            <a:r>
              <a:rPr lang="nl-NL" b="1" dirty="0" smtClean="0"/>
              <a:t>			</a:t>
            </a:r>
            <a:r>
              <a:rPr lang="nl-NL" b="1" dirty="0" smtClean="0">
                <a:solidFill>
                  <a:srgbClr val="92D050"/>
                </a:solidFill>
              </a:rPr>
              <a:t>KLEIN</a:t>
            </a:r>
          </a:p>
          <a:p>
            <a:pPr>
              <a:buNone/>
            </a:pPr>
            <a:r>
              <a:rPr lang="nl-NL" b="1" dirty="0" smtClean="0">
                <a:solidFill>
                  <a:srgbClr val="00B0F0"/>
                </a:solidFill>
              </a:rPr>
              <a:t>GROF</a:t>
            </a:r>
            <a:r>
              <a:rPr lang="nl-NL" b="1" dirty="0" smtClean="0"/>
              <a:t>				</a:t>
            </a:r>
            <a:r>
              <a:rPr lang="nl-NL" b="1" dirty="0" smtClean="0">
                <a:solidFill>
                  <a:srgbClr val="FF0000"/>
                </a:solidFill>
              </a:rPr>
              <a:t>KAT</a:t>
            </a:r>
          </a:p>
          <a:p>
            <a:pPr>
              <a:buNone/>
            </a:pPr>
            <a:r>
              <a:rPr lang="nl-NL" b="1" dirty="0" smtClean="0">
                <a:solidFill>
                  <a:srgbClr val="FFC000"/>
                </a:solidFill>
              </a:rPr>
              <a:t>DORP</a:t>
            </a:r>
            <a:r>
              <a:rPr lang="nl-NL" b="1" dirty="0" smtClean="0"/>
              <a:t>				</a:t>
            </a:r>
            <a:r>
              <a:rPr lang="nl-NL" b="1" dirty="0" smtClean="0">
                <a:solidFill>
                  <a:srgbClr val="00B0F0"/>
                </a:solidFill>
              </a:rPr>
              <a:t>FIJN</a:t>
            </a:r>
          </a:p>
          <a:p>
            <a:pPr>
              <a:buNone/>
            </a:pPr>
            <a:r>
              <a:rPr lang="nl-NL" b="1" dirty="0" smtClean="0"/>
              <a:t>TUIN				</a:t>
            </a:r>
            <a:r>
              <a:rPr lang="nl-NL" b="1" dirty="0" smtClean="0">
                <a:solidFill>
                  <a:srgbClr val="FFC000"/>
                </a:solidFill>
              </a:rPr>
              <a:t>STAD</a:t>
            </a:r>
          </a:p>
          <a:p>
            <a:pPr>
              <a:buNone/>
            </a:pPr>
            <a:r>
              <a:rPr lang="nl-NL" b="1" dirty="0" smtClean="0">
                <a:solidFill>
                  <a:srgbClr val="92D050"/>
                </a:solidFill>
              </a:rPr>
              <a:t>GROOT</a:t>
            </a:r>
            <a:r>
              <a:rPr lang="nl-NL" b="1" dirty="0" smtClean="0"/>
              <a:t>				HUIS</a:t>
            </a:r>
          </a:p>
          <a:p>
            <a:pPr>
              <a:buNone/>
            </a:pPr>
            <a:endParaRPr lang="nl-NL" b="1" dirty="0" smtClean="0"/>
          </a:p>
          <a:p>
            <a:pPr>
              <a:buNone/>
            </a:pPr>
            <a:endParaRPr lang="nl-NL" sz="1800" dirty="0" smtClean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FFFFFF"/>
                </a:solidFill>
              </a:rPr>
              <a:t>Academie voor Verpleegkunde</a:t>
            </a:r>
            <a:endParaRPr lang="nl-NL" b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ge presentatie">
  <a:themeElements>
    <a:clrScheme name="Lege presentati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ege presentati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lnDef>
  </a:objectDefaults>
  <a:extraClrSchemeLst>
    <a:extraClrScheme>
      <a:clrScheme name="Lege presentati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6DD124FD877EB4FA8457955C5069812" ma:contentTypeVersion="13" ma:contentTypeDescription="Een nieuw document maken." ma:contentTypeScope="" ma:versionID="b05da3284c569bb9795aed9f4805332b">
  <xsd:schema xmlns:xsd="http://www.w3.org/2001/XMLSchema" xmlns:xs="http://www.w3.org/2001/XMLSchema" xmlns:p="http://schemas.microsoft.com/office/2006/metadata/properties" xmlns:ns3="d4a247a2-15d1-416d-a2a1-e67dde1d3718" xmlns:ns4="c3baf8c5-a73a-43ad-b519-fdb0c85b4daa" targetNamespace="http://schemas.microsoft.com/office/2006/metadata/properties" ma:root="true" ma:fieldsID="bcc3bd0048b3fe2b2a929906579312e2" ns3:_="" ns4:_="">
    <xsd:import namespace="d4a247a2-15d1-416d-a2a1-e67dde1d3718"/>
    <xsd:import namespace="c3baf8c5-a73a-43ad-b519-fdb0c85b4da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  <xsd:element ref="ns4:MediaServiceOCR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a247a2-15d1-416d-a2a1-e67dde1d371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baf8c5-a73a-43ad-b519-fdb0c85b4da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56B9A9A-B07F-4686-9563-514BF90393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a247a2-15d1-416d-a2a1-e67dde1d3718"/>
    <ds:schemaRef ds:uri="c3baf8c5-a73a-43ad-b519-fdb0c85b4da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F24396-E354-40F0-98BB-836FAD7740E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58CE056-9128-4D94-908A-788C5BCB5E57}">
  <ds:schemaRefs>
    <ds:schemaRef ds:uri="c3baf8c5-a73a-43ad-b519-fdb0c85b4daa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d4a247a2-15d1-416d-a2a1-e67dde1d3718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835</TotalTime>
  <Words>811</Words>
  <Application>Microsoft Office PowerPoint</Application>
  <PresentationFormat>Diavoorstelling (4:3)</PresentationFormat>
  <Paragraphs>237</Paragraphs>
  <Slides>31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31</vt:i4>
      </vt:variant>
    </vt:vector>
  </HeadingPairs>
  <TitlesOfParts>
    <vt:vector size="37" baseType="lpstr">
      <vt:lpstr>ＭＳ Ｐゴシック</vt:lpstr>
      <vt:lpstr>Arial</vt:lpstr>
      <vt:lpstr>Arial</vt:lpstr>
      <vt:lpstr>Calibri</vt:lpstr>
      <vt:lpstr>Courier New</vt:lpstr>
      <vt:lpstr>Lege presentatie</vt:lpstr>
      <vt:lpstr>Academie voor Verpleegkunde</vt:lpstr>
      <vt:lpstr>Cognitie en Ziekte Geheugen: actief proces  onthouden en vergeten</vt:lpstr>
      <vt:lpstr>PowerPoint-presentatie</vt:lpstr>
      <vt:lpstr>PowerPoint-presentatie</vt:lpstr>
      <vt:lpstr>PowerPoint-presentatie</vt:lpstr>
      <vt:lpstr>Functies Geheugen</vt:lpstr>
      <vt:lpstr>PowerPoint-presentatie</vt:lpstr>
      <vt:lpstr>PowerPoint-presentatie</vt:lpstr>
      <vt:lpstr>PowerPoint-presentatie</vt:lpstr>
      <vt:lpstr>Mythes over het geheugen</vt:lpstr>
      <vt:lpstr>Heuristiek, de kunst van het vinden </vt:lpstr>
      <vt:lpstr>Heuristiek, de kunst van het vinden </vt:lpstr>
      <vt:lpstr>PowerPoint-presentatie</vt:lpstr>
      <vt:lpstr>PowerPoint-presentatie</vt:lpstr>
      <vt:lpstr>Geheugenproces hoe vormen we herinneringen?</vt:lpstr>
      <vt:lpstr>PowerPoint-presentatie</vt:lpstr>
      <vt:lpstr>PowerPoint-presentatie</vt:lpstr>
      <vt:lpstr>Vergelijking tussen 3 stadia van het geheugen</vt:lpstr>
      <vt:lpstr>Lange termijn Geheugen</vt:lpstr>
      <vt:lpstr>Verlies van informatie</vt:lpstr>
      <vt:lpstr>Geheugenstoornissen</vt:lpstr>
      <vt:lpstr>PowerPoint-presentatie</vt:lpstr>
      <vt:lpstr>Zeven ‘zonden’</vt:lpstr>
      <vt:lpstr>Zeven ‘zonden’</vt:lpstr>
      <vt:lpstr>Zeven ‘zonden’</vt:lpstr>
      <vt:lpstr>Zeven ‘zonden’</vt:lpstr>
      <vt:lpstr>Zeven ‘zonden’</vt:lpstr>
      <vt:lpstr>Zeven ‘zonden’</vt:lpstr>
      <vt:lpstr>Zeven ‘zonden’</vt:lpstr>
      <vt:lpstr>Zeven ‘zonden’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Academie voor Verpleegkunde</dc:title>
  <dc:creator>Mariska</dc:creator>
  <cp:lastModifiedBy>Jansen A, Bert</cp:lastModifiedBy>
  <cp:revision>70</cp:revision>
  <cp:lastPrinted>2019-10-03T13:03:03Z</cp:lastPrinted>
  <dcterms:created xsi:type="dcterms:W3CDTF">2013-12-01T17:00:05Z</dcterms:created>
  <dcterms:modified xsi:type="dcterms:W3CDTF">2021-11-08T23:18:22Z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0x010100D6DD124FD877EB4FA8457955C5069812</vt:lpwstr>
  </property>
</Properties>
</file>