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99" r:id="rId3"/>
  </p:sldMasterIdLst>
  <p:notesMasterIdLst>
    <p:notesMasterId r:id="rId38"/>
  </p:notesMasterIdLst>
  <p:handoutMasterIdLst>
    <p:handoutMasterId r:id="rId39"/>
  </p:handoutMasterIdLst>
  <p:sldIdLst>
    <p:sldId id="743" r:id="rId4"/>
    <p:sldId id="694" r:id="rId5"/>
    <p:sldId id="640" r:id="rId6"/>
    <p:sldId id="719" r:id="rId7"/>
    <p:sldId id="647" r:id="rId8"/>
    <p:sldId id="718" r:id="rId9"/>
    <p:sldId id="722" r:id="rId10"/>
    <p:sldId id="713" r:id="rId11"/>
    <p:sldId id="721" r:id="rId12"/>
    <p:sldId id="720" r:id="rId13"/>
    <p:sldId id="723" r:id="rId14"/>
    <p:sldId id="725" r:id="rId15"/>
    <p:sldId id="727" r:id="rId16"/>
    <p:sldId id="728" r:id="rId17"/>
    <p:sldId id="740" r:id="rId18"/>
    <p:sldId id="733" r:id="rId19"/>
    <p:sldId id="735" r:id="rId20"/>
    <p:sldId id="734" r:id="rId21"/>
    <p:sldId id="736" r:id="rId22"/>
    <p:sldId id="737" r:id="rId23"/>
    <p:sldId id="712" r:id="rId24"/>
    <p:sldId id="742" r:id="rId25"/>
    <p:sldId id="540" r:id="rId26"/>
    <p:sldId id="741" r:id="rId27"/>
    <p:sldId id="695" r:id="rId28"/>
    <p:sldId id="697" r:id="rId29"/>
    <p:sldId id="699" r:id="rId30"/>
    <p:sldId id="703" r:id="rId31"/>
    <p:sldId id="706" r:id="rId32"/>
    <p:sldId id="707" r:id="rId33"/>
    <p:sldId id="729" r:id="rId34"/>
    <p:sldId id="738" r:id="rId35"/>
    <p:sldId id="674" r:id="rId36"/>
    <p:sldId id="678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000"/>
    <a:srgbClr val="A27B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15" autoAdjust="0"/>
  </p:normalViewPr>
  <p:slideViewPr>
    <p:cSldViewPr>
      <p:cViewPr varScale="1">
        <p:scale>
          <a:sx n="66" d="100"/>
          <a:sy n="66" d="100"/>
        </p:scale>
        <p:origin x="1930" y="3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-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A067E-6B94-4D64-93A9-B6D10C4E286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ED2DE22-2F5A-494F-BBDC-DA4842C48BF9}">
      <dgm:prSet phldrT="[Tekst]" custT="1"/>
      <dgm:spPr/>
      <dgm:t>
        <a:bodyPr/>
        <a:lstStyle/>
        <a:p>
          <a:r>
            <a:rPr lang="nl-NL" sz="2400" b="1" i="1" dirty="0" smtClean="0">
              <a:solidFill>
                <a:schemeClr val="tx1"/>
              </a:solidFill>
            </a:rPr>
            <a:t>John </a:t>
          </a:r>
          <a:r>
            <a:rPr lang="nl-NL" sz="2400" b="1" i="1" dirty="0" err="1" smtClean="0">
              <a:solidFill>
                <a:schemeClr val="tx1"/>
              </a:solidFill>
            </a:rPr>
            <a:t>Bowlby</a:t>
          </a:r>
          <a:endParaRPr lang="nl-NL" sz="2400" b="1" i="1" dirty="0">
            <a:solidFill>
              <a:schemeClr val="tx1"/>
            </a:solidFill>
          </a:endParaRPr>
        </a:p>
      </dgm:t>
    </dgm:pt>
    <dgm:pt modelId="{590E0218-7D90-4D2D-97BE-5183C3C153C4}" type="parTrans" cxnId="{3FA0CC33-249E-4008-9780-E255416F0738}">
      <dgm:prSet/>
      <dgm:spPr/>
      <dgm:t>
        <a:bodyPr/>
        <a:lstStyle/>
        <a:p>
          <a:endParaRPr lang="nl-NL"/>
        </a:p>
      </dgm:t>
    </dgm:pt>
    <dgm:pt modelId="{97E09282-A65A-4C27-ACF4-1C37FBB354C7}" type="sibTrans" cxnId="{3FA0CC33-249E-4008-9780-E255416F0738}">
      <dgm:prSet/>
      <dgm:spPr/>
      <dgm:t>
        <a:bodyPr/>
        <a:lstStyle/>
        <a:p>
          <a:endParaRPr lang="nl-NL"/>
        </a:p>
      </dgm:t>
    </dgm:pt>
    <dgm:pt modelId="{1D1A29EC-FA9A-4677-AB45-347BA4B21B79}">
      <dgm:prSet phldrT="[Tekst]" custT="1"/>
      <dgm:spPr/>
      <dgm:t>
        <a:bodyPr/>
        <a:lstStyle/>
        <a:p>
          <a:r>
            <a:rPr lang="nl-NL" sz="1600" b="1" i="0" dirty="0" smtClean="0"/>
            <a:t>Hechting:</a:t>
          </a:r>
          <a:endParaRPr lang="nl-NL" sz="1600" b="1" i="0" dirty="0"/>
        </a:p>
      </dgm:t>
    </dgm:pt>
    <dgm:pt modelId="{67CEF837-A3E8-4AE5-9D0B-4E7D803ABD4A}" type="parTrans" cxnId="{712A8E03-91B6-40A2-9BDD-4B4470D4FB7B}">
      <dgm:prSet/>
      <dgm:spPr/>
      <dgm:t>
        <a:bodyPr/>
        <a:lstStyle/>
        <a:p>
          <a:endParaRPr lang="nl-NL"/>
        </a:p>
      </dgm:t>
    </dgm:pt>
    <dgm:pt modelId="{D04CD8BC-DA44-4DD4-84F5-B8ADC57CA80E}" type="sibTrans" cxnId="{712A8E03-91B6-40A2-9BDD-4B4470D4FB7B}">
      <dgm:prSet/>
      <dgm:spPr/>
      <dgm:t>
        <a:bodyPr/>
        <a:lstStyle/>
        <a:p>
          <a:endParaRPr lang="nl-NL"/>
        </a:p>
      </dgm:t>
    </dgm:pt>
    <dgm:pt modelId="{E5EE7EAF-AE29-497A-8987-035ECB083132}">
      <dgm:prSet phldrT="[Tekst]" custT="1"/>
      <dgm:spPr/>
      <dgm:t>
        <a:bodyPr/>
        <a:lstStyle/>
        <a:p>
          <a:r>
            <a:rPr lang="nl-NL" sz="1600" b="1" i="1" dirty="0" smtClean="0"/>
            <a:t> aangeboren (nature)</a:t>
          </a:r>
          <a:endParaRPr lang="nl-NL" sz="1600" b="1" i="1" dirty="0"/>
        </a:p>
      </dgm:t>
    </dgm:pt>
    <dgm:pt modelId="{8E5F192C-4FFB-4E4F-AAF0-0BE899E5DEE2}" type="parTrans" cxnId="{412E2F9E-C6C3-4DFF-84C2-09299947BC7E}">
      <dgm:prSet/>
      <dgm:spPr/>
      <dgm:t>
        <a:bodyPr/>
        <a:lstStyle/>
        <a:p>
          <a:endParaRPr lang="nl-NL"/>
        </a:p>
      </dgm:t>
    </dgm:pt>
    <dgm:pt modelId="{3C1DD18B-87E3-41EB-A499-AE405EB1F063}" type="sibTrans" cxnId="{412E2F9E-C6C3-4DFF-84C2-09299947BC7E}">
      <dgm:prSet/>
      <dgm:spPr/>
      <dgm:t>
        <a:bodyPr/>
        <a:lstStyle/>
        <a:p>
          <a:endParaRPr lang="nl-NL"/>
        </a:p>
      </dgm:t>
    </dgm:pt>
    <dgm:pt modelId="{F802B5A4-8B81-4425-BD95-3A0025851BC0}">
      <dgm:prSet phldrT="[Tekst]" custT="1"/>
      <dgm:spPr/>
      <dgm:t>
        <a:bodyPr/>
        <a:lstStyle/>
        <a:p>
          <a:r>
            <a:rPr lang="nl-NL" sz="1600" b="1" i="1" dirty="0" smtClean="0"/>
            <a:t>aangeleerd (nurture)</a:t>
          </a:r>
          <a:endParaRPr lang="nl-NL" sz="1600" b="1" i="1" dirty="0"/>
        </a:p>
      </dgm:t>
    </dgm:pt>
    <dgm:pt modelId="{6E2F1E29-3E29-40C3-A27C-9C958E03DA0B}" type="parTrans" cxnId="{8A074AD8-5F90-4926-B374-18D37B1E23D9}">
      <dgm:prSet/>
      <dgm:spPr/>
      <dgm:t>
        <a:bodyPr/>
        <a:lstStyle/>
        <a:p>
          <a:endParaRPr lang="nl-NL"/>
        </a:p>
      </dgm:t>
    </dgm:pt>
    <dgm:pt modelId="{FF5539AA-53A0-48FB-A235-0661CFAC081E}" type="sibTrans" cxnId="{8A074AD8-5F90-4926-B374-18D37B1E23D9}">
      <dgm:prSet/>
      <dgm:spPr/>
      <dgm:t>
        <a:bodyPr/>
        <a:lstStyle/>
        <a:p>
          <a:endParaRPr lang="nl-NL"/>
        </a:p>
      </dgm:t>
    </dgm:pt>
    <dgm:pt modelId="{F2089C9F-14FF-442A-99AC-139C7EBF8599}">
      <dgm:prSet phldrT="[Tekst]" custT="1"/>
      <dgm:spPr/>
      <dgm:t>
        <a:bodyPr/>
        <a:lstStyle/>
        <a:p>
          <a:r>
            <a:rPr lang="nl-NL" sz="1600" b="1" i="0" dirty="0" smtClean="0"/>
            <a:t>Responsiviteit</a:t>
          </a:r>
          <a:endParaRPr lang="nl-NL" sz="1600" b="1" i="0" dirty="0"/>
        </a:p>
      </dgm:t>
    </dgm:pt>
    <dgm:pt modelId="{337AC62F-E0FB-4437-B197-0A3F4B244575}" type="parTrans" cxnId="{F652842B-7161-411C-80CF-12474AAA7404}">
      <dgm:prSet/>
      <dgm:spPr/>
      <dgm:t>
        <a:bodyPr/>
        <a:lstStyle/>
        <a:p>
          <a:endParaRPr lang="nl-NL"/>
        </a:p>
      </dgm:t>
    </dgm:pt>
    <dgm:pt modelId="{5DE0B8A9-7EBD-4130-B7DE-C601DAB3ABCD}" type="sibTrans" cxnId="{F652842B-7161-411C-80CF-12474AAA7404}">
      <dgm:prSet/>
      <dgm:spPr/>
      <dgm:t>
        <a:bodyPr/>
        <a:lstStyle/>
        <a:p>
          <a:endParaRPr lang="nl-NL"/>
        </a:p>
      </dgm:t>
    </dgm:pt>
    <dgm:pt modelId="{5FD03825-00DC-4C50-A8E7-6921B372D799}">
      <dgm:prSet phldrT="[Tekst]" custT="1"/>
      <dgm:spPr/>
      <dgm:t>
        <a:bodyPr/>
        <a:lstStyle/>
        <a:p>
          <a:endParaRPr lang="nl-NL" sz="1600" b="1" i="1" dirty="0"/>
        </a:p>
      </dgm:t>
    </dgm:pt>
    <dgm:pt modelId="{A0B8FDF2-6702-4F30-9959-199BFB052CFB}" type="parTrans" cxnId="{4A20ECF9-49A0-4ABF-AACC-C4CA5A2AA6EE}">
      <dgm:prSet/>
      <dgm:spPr/>
      <dgm:t>
        <a:bodyPr/>
        <a:lstStyle/>
        <a:p>
          <a:endParaRPr lang="nl-NL"/>
        </a:p>
      </dgm:t>
    </dgm:pt>
    <dgm:pt modelId="{56E4AA64-69A1-4394-98BB-6394120101DB}" type="sibTrans" cxnId="{4A20ECF9-49A0-4ABF-AACC-C4CA5A2AA6EE}">
      <dgm:prSet/>
      <dgm:spPr/>
      <dgm:t>
        <a:bodyPr/>
        <a:lstStyle/>
        <a:p>
          <a:endParaRPr lang="nl-NL"/>
        </a:p>
      </dgm:t>
    </dgm:pt>
    <dgm:pt modelId="{DBB709B5-C116-498C-A0D5-6BAA882F9F9F}">
      <dgm:prSet phldrT="[Tekst]" custT="1"/>
      <dgm:spPr/>
      <dgm:t>
        <a:bodyPr/>
        <a:lstStyle/>
        <a:p>
          <a:r>
            <a:rPr lang="nl-NL" sz="1600" b="1" i="0" dirty="0" smtClean="0"/>
            <a:t>Veilige en onveilige hechting</a:t>
          </a:r>
          <a:endParaRPr lang="nl-NL" sz="1600" b="1" i="0" dirty="0"/>
        </a:p>
      </dgm:t>
    </dgm:pt>
    <dgm:pt modelId="{6EE5F756-7038-461F-ABCC-DC3A1F005782}" type="parTrans" cxnId="{7C38325E-534D-4391-97C8-FA0727DE1248}">
      <dgm:prSet/>
      <dgm:spPr/>
      <dgm:t>
        <a:bodyPr/>
        <a:lstStyle/>
        <a:p>
          <a:endParaRPr lang="nl-NL"/>
        </a:p>
      </dgm:t>
    </dgm:pt>
    <dgm:pt modelId="{F8CC93C3-2755-465B-ABCD-86BB88DA4157}" type="sibTrans" cxnId="{7C38325E-534D-4391-97C8-FA0727DE1248}">
      <dgm:prSet/>
      <dgm:spPr/>
      <dgm:t>
        <a:bodyPr/>
        <a:lstStyle/>
        <a:p>
          <a:endParaRPr lang="nl-NL"/>
        </a:p>
      </dgm:t>
    </dgm:pt>
    <dgm:pt modelId="{51BAC731-0EEA-417D-9D6D-C639FA716159}">
      <dgm:prSet phldrT="[Tekst]" custT="1"/>
      <dgm:spPr/>
      <dgm:t>
        <a:bodyPr/>
        <a:lstStyle/>
        <a:p>
          <a:endParaRPr lang="nl-NL" sz="1600" b="1" i="0" dirty="0"/>
        </a:p>
      </dgm:t>
    </dgm:pt>
    <dgm:pt modelId="{89291B84-61D3-48F4-B5B6-7B75409AD0C3}" type="parTrans" cxnId="{48761E78-0DED-4644-8220-587F2BB5E094}">
      <dgm:prSet/>
      <dgm:spPr/>
      <dgm:t>
        <a:bodyPr/>
        <a:lstStyle/>
        <a:p>
          <a:endParaRPr lang="nl-NL"/>
        </a:p>
      </dgm:t>
    </dgm:pt>
    <dgm:pt modelId="{821D9E4B-099D-4658-92EA-DE682D79FFEB}" type="sibTrans" cxnId="{48761E78-0DED-4644-8220-587F2BB5E094}">
      <dgm:prSet/>
      <dgm:spPr/>
      <dgm:t>
        <a:bodyPr/>
        <a:lstStyle/>
        <a:p>
          <a:endParaRPr lang="nl-NL"/>
        </a:p>
      </dgm:t>
    </dgm:pt>
    <dgm:pt modelId="{D0E8791A-13FE-42AF-8997-B95D1F71A148}">
      <dgm:prSet phldrT="[Tekst]" custT="1"/>
      <dgm:spPr/>
      <dgm:t>
        <a:bodyPr/>
        <a:lstStyle/>
        <a:p>
          <a:r>
            <a:rPr lang="nl-NL" sz="1600" b="1" i="0" dirty="0" smtClean="0"/>
            <a:t>Ontwikkeling in fasen</a:t>
          </a:r>
          <a:endParaRPr lang="nl-NL" sz="1600" b="1" i="0" dirty="0"/>
        </a:p>
      </dgm:t>
    </dgm:pt>
    <dgm:pt modelId="{B75D423C-2711-4FBB-BE4F-E7E7378F042C}" type="parTrans" cxnId="{74067465-62F7-4234-866B-A56C8D6016B2}">
      <dgm:prSet/>
      <dgm:spPr/>
      <dgm:t>
        <a:bodyPr/>
        <a:lstStyle/>
        <a:p>
          <a:endParaRPr lang="nl-NL"/>
        </a:p>
      </dgm:t>
    </dgm:pt>
    <dgm:pt modelId="{BE93E42E-A6A4-4405-BB55-7489F662F25E}" type="sibTrans" cxnId="{74067465-62F7-4234-866B-A56C8D6016B2}">
      <dgm:prSet/>
      <dgm:spPr/>
      <dgm:t>
        <a:bodyPr/>
        <a:lstStyle/>
        <a:p>
          <a:endParaRPr lang="nl-NL"/>
        </a:p>
      </dgm:t>
    </dgm:pt>
    <dgm:pt modelId="{A04F6D31-FE5B-4B9D-AFBA-B134FA3A8894}">
      <dgm:prSet phldrT="[Tekst]" custT="1"/>
      <dgm:spPr/>
      <dgm:t>
        <a:bodyPr/>
        <a:lstStyle/>
        <a:p>
          <a:endParaRPr lang="nl-NL" sz="1600" b="1" i="0" dirty="0"/>
        </a:p>
      </dgm:t>
    </dgm:pt>
    <dgm:pt modelId="{BFA74834-2A9B-4905-A9DC-603D7E85A59F}" type="parTrans" cxnId="{36014510-BBEC-4E6F-93A2-87240D464E12}">
      <dgm:prSet/>
      <dgm:spPr/>
      <dgm:t>
        <a:bodyPr/>
        <a:lstStyle/>
        <a:p>
          <a:endParaRPr lang="nl-NL"/>
        </a:p>
      </dgm:t>
    </dgm:pt>
    <dgm:pt modelId="{F282A1B3-9199-4D99-A9AC-642599C2733C}" type="sibTrans" cxnId="{36014510-BBEC-4E6F-93A2-87240D464E12}">
      <dgm:prSet/>
      <dgm:spPr/>
      <dgm:t>
        <a:bodyPr/>
        <a:lstStyle/>
        <a:p>
          <a:endParaRPr lang="nl-NL"/>
        </a:p>
      </dgm:t>
    </dgm:pt>
    <dgm:pt modelId="{4D8C4D3C-4000-4B79-857D-34FDC9723F83}" type="pres">
      <dgm:prSet presAssocID="{75BA067E-6B94-4D64-93A9-B6D10C4E286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3031499-EA8E-4B1F-914D-B58374D2BB58}" type="pres">
      <dgm:prSet presAssocID="{BED2DE22-2F5A-494F-BBDC-DA4842C48BF9}" presName="compNode" presStyleCnt="0"/>
      <dgm:spPr/>
    </dgm:pt>
    <dgm:pt modelId="{93D8B96A-971A-4847-830D-15DAB9FEE129}" type="pres">
      <dgm:prSet presAssocID="{BED2DE22-2F5A-494F-BBDC-DA4842C48BF9}" presName="childRect" presStyleLbl="bgAcc1" presStyleIdx="0" presStyleCnt="1" custScaleY="12619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166B11-AA83-4E55-9F80-D23BD3C7A124}" type="pres">
      <dgm:prSet presAssocID="{BED2DE22-2F5A-494F-BBDC-DA4842C48B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D1073D-D16C-4FD4-8017-378B29635DF0}" type="pres">
      <dgm:prSet presAssocID="{BED2DE22-2F5A-494F-BBDC-DA4842C48BF9}" presName="parentRect" presStyleLbl="alignNode1" presStyleIdx="0" presStyleCnt="1" custScaleY="73308"/>
      <dgm:spPr/>
      <dgm:t>
        <a:bodyPr/>
        <a:lstStyle/>
        <a:p>
          <a:endParaRPr lang="nl-NL"/>
        </a:p>
      </dgm:t>
    </dgm:pt>
    <dgm:pt modelId="{CB2A31D5-7F1D-4ED2-B228-CD906D223AE8}" type="pres">
      <dgm:prSet presAssocID="{BED2DE22-2F5A-494F-BBDC-DA4842C48BF9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5C1CD247-7CC8-43AB-B5A8-748B035B2B77}" type="presOf" srcId="{F2089C9F-14FF-442A-99AC-139C7EBF8599}" destId="{93D8B96A-971A-4847-830D-15DAB9FEE129}" srcOrd="0" destOrd="4" presId="urn:microsoft.com/office/officeart/2005/8/layout/bList2#1"/>
    <dgm:cxn modelId="{F652842B-7161-411C-80CF-12474AAA7404}" srcId="{BED2DE22-2F5A-494F-BBDC-DA4842C48BF9}" destId="{F2089C9F-14FF-442A-99AC-139C7EBF8599}" srcOrd="2" destOrd="0" parTransId="{337AC62F-E0FB-4437-B197-0A3F4B244575}" sibTransId="{5DE0B8A9-7EBD-4130-B7DE-C601DAB3ABCD}"/>
    <dgm:cxn modelId="{8A074AD8-5F90-4926-B374-18D37B1E23D9}" srcId="{1D1A29EC-FA9A-4677-AB45-347BA4B21B79}" destId="{F802B5A4-8B81-4425-BD95-3A0025851BC0}" srcOrd="1" destOrd="0" parTransId="{6E2F1E29-3E29-40C3-A27C-9C958E03DA0B}" sibTransId="{FF5539AA-53A0-48FB-A235-0661CFAC081E}"/>
    <dgm:cxn modelId="{407EC6B6-811F-49B0-8AB6-C868DF578F35}" type="presOf" srcId="{5FD03825-00DC-4C50-A8E7-6921B372D799}" destId="{93D8B96A-971A-4847-830D-15DAB9FEE129}" srcOrd="0" destOrd="3" presId="urn:microsoft.com/office/officeart/2005/8/layout/bList2#1"/>
    <dgm:cxn modelId="{368432F4-4FC5-46BF-A0FF-9545D485684E}" type="presOf" srcId="{E5EE7EAF-AE29-497A-8987-035ECB083132}" destId="{93D8B96A-971A-4847-830D-15DAB9FEE129}" srcOrd="0" destOrd="1" presId="urn:microsoft.com/office/officeart/2005/8/layout/bList2#1"/>
    <dgm:cxn modelId="{48761E78-0DED-4644-8220-587F2BB5E094}" srcId="{BED2DE22-2F5A-494F-BBDC-DA4842C48BF9}" destId="{51BAC731-0EEA-417D-9D6D-C639FA716159}" srcOrd="3" destOrd="0" parTransId="{89291B84-61D3-48F4-B5B6-7B75409AD0C3}" sibTransId="{821D9E4B-099D-4658-92EA-DE682D79FFEB}"/>
    <dgm:cxn modelId="{412E2F9E-C6C3-4DFF-84C2-09299947BC7E}" srcId="{1D1A29EC-FA9A-4677-AB45-347BA4B21B79}" destId="{E5EE7EAF-AE29-497A-8987-035ECB083132}" srcOrd="0" destOrd="0" parTransId="{8E5F192C-4FFB-4E4F-AAF0-0BE899E5DEE2}" sibTransId="{3C1DD18B-87E3-41EB-A499-AE405EB1F063}"/>
    <dgm:cxn modelId="{7C38325E-534D-4391-97C8-FA0727DE1248}" srcId="{BED2DE22-2F5A-494F-BBDC-DA4842C48BF9}" destId="{DBB709B5-C116-498C-A0D5-6BAA882F9F9F}" srcOrd="4" destOrd="0" parTransId="{6EE5F756-7038-461F-ABCC-DC3A1F005782}" sibTransId="{F8CC93C3-2755-465B-ABCD-86BB88DA4157}"/>
    <dgm:cxn modelId="{3FA0CC33-249E-4008-9780-E255416F0738}" srcId="{75BA067E-6B94-4D64-93A9-B6D10C4E2869}" destId="{BED2DE22-2F5A-494F-BBDC-DA4842C48BF9}" srcOrd="0" destOrd="0" parTransId="{590E0218-7D90-4D2D-97BE-5183C3C153C4}" sibTransId="{97E09282-A65A-4C27-ACF4-1C37FBB354C7}"/>
    <dgm:cxn modelId="{36014510-BBEC-4E6F-93A2-87240D464E12}" srcId="{BED2DE22-2F5A-494F-BBDC-DA4842C48BF9}" destId="{A04F6D31-FE5B-4B9D-AFBA-B134FA3A8894}" srcOrd="5" destOrd="0" parTransId="{BFA74834-2A9B-4905-A9DC-603D7E85A59F}" sibTransId="{F282A1B3-9199-4D99-A9AC-642599C2733C}"/>
    <dgm:cxn modelId="{7FF8280B-3CCE-4FD8-9C16-194AC164308B}" type="presOf" srcId="{F802B5A4-8B81-4425-BD95-3A0025851BC0}" destId="{93D8B96A-971A-4847-830D-15DAB9FEE129}" srcOrd="0" destOrd="2" presId="urn:microsoft.com/office/officeart/2005/8/layout/bList2#1"/>
    <dgm:cxn modelId="{FD83B467-B62D-48BE-8D0F-7DF367C08A07}" type="presOf" srcId="{BED2DE22-2F5A-494F-BBDC-DA4842C48BF9}" destId="{CFD1073D-D16C-4FD4-8017-378B29635DF0}" srcOrd="1" destOrd="0" presId="urn:microsoft.com/office/officeart/2005/8/layout/bList2#1"/>
    <dgm:cxn modelId="{4A20ECF9-49A0-4ABF-AACC-C4CA5A2AA6EE}" srcId="{BED2DE22-2F5A-494F-BBDC-DA4842C48BF9}" destId="{5FD03825-00DC-4C50-A8E7-6921B372D799}" srcOrd="1" destOrd="0" parTransId="{A0B8FDF2-6702-4F30-9959-199BFB052CFB}" sibTransId="{56E4AA64-69A1-4394-98BB-6394120101DB}"/>
    <dgm:cxn modelId="{743E10DF-7978-40F6-9FA5-49784D5CF544}" type="presOf" srcId="{D0E8791A-13FE-42AF-8997-B95D1F71A148}" destId="{93D8B96A-971A-4847-830D-15DAB9FEE129}" srcOrd="0" destOrd="8" presId="urn:microsoft.com/office/officeart/2005/8/layout/bList2#1"/>
    <dgm:cxn modelId="{1E88072B-524C-41A6-9040-EC42B1B0FEE7}" type="presOf" srcId="{A04F6D31-FE5B-4B9D-AFBA-B134FA3A8894}" destId="{93D8B96A-971A-4847-830D-15DAB9FEE129}" srcOrd="0" destOrd="7" presId="urn:microsoft.com/office/officeart/2005/8/layout/bList2#1"/>
    <dgm:cxn modelId="{74067465-62F7-4234-866B-A56C8D6016B2}" srcId="{BED2DE22-2F5A-494F-BBDC-DA4842C48BF9}" destId="{D0E8791A-13FE-42AF-8997-B95D1F71A148}" srcOrd="6" destOrd="0" parTransId="{B75D423C-2711-4FBB-BE4F-E7E7378F042C}" sibTransId="{BE93E42E-A6A4-4405-BB55-7489F662F25E}"/>
    <dgm:cxn modelId="{650B788C-E0AB-4716-BEA5-D54F97ADC2BB}" type="presOf" srcId="{1D1A29EC-FA9A-4677-AB45-347BA4B21B79}" destId="{93D8B96A-971A-4847-830D-15DAB9FEE129}" srcOrd="0" destOrd="0" presId="urn:microsoft.com/office/officeart/2005/8/layout/bList2#1"/>
    <dgm:cxn modelId="{712A8E03-91B6-40A2-9BDD-4B4470D4FB7B}" srcId="{BED2DE22-2F5A-494F-BBDC-DA4842C48BF9}" destId="{1D1A29EC-FA9A-4677-AB45-347BA4B21B79}" srcOrd="0" destOrd="0" parTransId="{67CEF837-A3E8-4AE5-9D0B-4E7D803ABD4A}" sibTransId="{D04CD8BC-DA44-4DD4-84F5-B8ADC57CA80E}"/>
    <dgm:cxn modelId="{F3EBB773-D5E0-4D1D-8966-99F38F70BA9F}" type="presOf" srcId="{DBB709B5-C116-498C-A0D5-6BAA882F9F9F}" destId="{93D8B96A-971A-4847-830D-15DAB9FEE129}" srcOrd="0" destOrd="6" presId="urn:microsoft.com/office/officeart/2005/8/layout/bList2#1"/>
    <dgm:cxn modelId="{9651C8AF-B48F-45F6-81BA-63572613A213}" type="presOf" srcId="{BED2DE22-2F5A-494F-BBDC-DA4842C48BF9}" destId="{A0166B11-AA83-4E55-9F80-D23BD3C7A124}" srcOrd="0" destOrd="0" presId="urn:microsoft.com/office/officeart/2005/8/layout/bList2#1"/>
    <dgm:cxn modelId="{B9769ED9-4899-4828-B25B-F1E953D4CC62}" type="presOf" srcId="{75BA067E-6B94-4D64-93A9-B6D10C4E2869}" destId="{4D8C4D3C-4000-4B79-857D-34FDC9723F83}" srcOrd="0" destOrd="0" presId="urn:microsoft.com/office/officeart/2005/8/layout/bList2#1"/>
    <dgm:cxn modelId="{23824F07-4E0E-477F-80C3-D157A1C1B3FB}" type="presOf" srcId="{51BAC731-0EEA-417D-9D6D-C639FA716159}" destId="{93D8B96A-971A-4847-830D-15DAB9FEE129}" srcOrd="0" destOrd="5" presId="urn:microsoft.com/office/officeart/2005/8/layout/bList2#1"/>
    <dgm:cxn modelId="{CA16E256-2232-4944-A713-96B860A96920}" type="presParOf" srcId="{4D8C4D3C-4000-4B79-857D-34FDC9723F83}" destId="{F3031499-EA8E-4B1F-914D-B58374D2BB58}" srcOrd="0" destOrd="0" presId="urn:microsoft.com/office/officeart/2005/8/layout/bList2#1"/>
    <dgm:cxn modelId="{AD4651A0-D919-4146-B8F5-1663E9220192}" type="presParOf" srcId="{F3031499-EA8E-4B1F-914D-B58374D2BB58}" destId="{93D8B96A-971A-4847-830D-15DAB9FEE129}" srcOrd="0" destOrd="0" presId="urn:microsoft.com/office/officeart/2005/8/layout/bList2#1"/>
    <dgm:cxn modelId="{D157883E-3986-4875-B9B7-5FEEE1258401}" type="presParOf" srcId="{F3031499-EA8E-4B1F-914D-B58374D2BB58}" destId="{A0166B11-AA83-4E55-9F80-D23BD3C7A124}" srcOrd="1" destOrd="0" presId="urn:microsoft.com/office/officeart/2005/8/layout/bList2#1"/>
    <dgm:cxn modelId="{DA14C031-9FB6-4B54-A3D7-2BE236CA6B77}" type="presParOf" srcId="{F3031499-EA8E-4B1F-914D-B58374D2BB58}" destId="{CFD1073D-D16C-4FD4-8017-378B29635DF0}" srcOrd="2" destOrd="0" presId="urn:microsoft.com/office/officeart/2005/8/layout/bList2#1"/>
    <dgm:cxn modelId="{B80013AB-98FA-4C86-84AB-D0A3CBBE6226}" type="presParOf" srcId="{F3031499-EA8E-4B1F-914D-B58374D2BB58}" destId="{CB2A31D5-7F1D-4ED2-B228-CD906D223AE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A067E-6B94-4D64-93A9-B6D10C4E2869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2C6DF77-92D8-4E51-BDA3-575C8AB50A25}">
      <dgm:prSet phldrT="[Tekst]" custT="1"/>
      <dgm:spPr/>
      <dgm:t>
        <a:bodyPr/>
        <a:lstStyle/>
        <a:p>
          <a:r>
            <a:rPr lang="nl-NL" sz="2400" b="1" i="1" dirty="0" smtClean="0">
              <a:solidFill>
                <a:schemeClr val="tx1"/>
              </a:solidFill>
            </a:rPr>
            <a:t>Jean </a:t>
          </a:r>
          <a:r>
            <a:rPr lang="nl-NL" sz="2400" b="1" i="1" dirty="0" err="1" smtClean="0">
              <a:solidFill>
                <a:schemeClr val="tx1"/>
              </a:solidFill>
            </a:rPr>
            <a:t>Piaget</a:t>
          </a:r>
          <a:endParaRPr lang="nl-NL" sz="2400" b="1" i="1" dirty="0">
            <a:solidFill>
              <a:schemeClr val="tx1"/>
            </a:solidFill>
          </a:endParaRPr>
        </a:p>
      </dgm:t>
    </dgm:pt>
    <dgm:pt modelId="{55821840-C4B2-46E0-9257-D2D4B775D3C9}" type="parTrans" cxnId="{DF6C490B-C2BB-4A73-9C8F-C7FAA5E9F14E}">
      <dgm:prSet/>
      <dgm:spPr/>
      <dgm:t>
        <a:bodyPr/>
        <a:lstStyle/>
        <a:p>
          <a:endParaRPr lang="nl-NL"/>
        </a:p>
      </dgm:t>
    </dgm:pt>
    <dgm:pt modelId="{3441CFFE-3087-4C8A-AB3F-2FB3D8FA2371}" type="sibTrans" cxnId="{DF6C490B-C2BB-4A73-9C8F-C7FAA5E9F14E}">
      <dgm:prSet/>
      <dgm:spPr/>
      <dgm:t>
        <a:bodyPr/>
        <a:lstStyle/>
        <a:p>
          <a:endParaRPr lang="nl-NL"/>
        </a:p>
      </dgm:t>
    </dgm:pt>
    <dgm:pt modelId="{505F3A84-B736-4A80-B117-5A7BA79A70DC}">
      <dgm:prSet phldrT="[Tekst]" custT="1"/>
      <dgm:spPr/>
      <dgm:t>
        <a:bodyPr/>
        <a:lstStyle/>
        <a:p>
          <a:r>
            <a:rPr lang="nl-NL" sz="1800" b="1" i="1" dirty="0" smtClean="0"/>
            <a:t>Sensomotorisch</a:t>
          </a:r>
          <a:endParaRPr lang="nl-NL" sz="1800" b="1" i="1" dirty="0"/>
        </a:p>
      </dgm:t>
    </dgm:pt>
    <dgm:pt modelId="{17749466-F896-4294-8232-C08BDAD50CC1}" type="parTrans" cxnId="{0A9FA29D-4D09-48C0-8D37-160FDFF01F79}">
      <dgm:prSet/>
      <dgm:spPr/>
      <dgm:t>
        <a:bodyPr/>
        <a:lstStyle/>
        <a:p>
          <a:endParaRPr lang="nl-NL"/>
        </a:p>
      </dgm:t>
    </dgm:pt>
    <dgm:pt modelId="{5C5AD6B7-B766-411B-9CD5-F8996FFB1074}" type="sibTrans" cxnId="{0A9FA29D-4D09-48C0-8D37-160FDFF01F79}">
      <dgm:prSet/>
      <dgm:spPr/>
      <dgm:t>
        <a:bodyPr/>
        <a:lstStyle/>
        <a:p>
          <a:endParaRPr lang="nl-NL"/>
        </a:p>
      </dgm:t>
    </dgm:pt>
    <dgm:pt modelId="{B89C22C1-BF42-4EE9-BCD9-7FB5C0CDEB3E}">
      <dgm:prSet phldrT="[Tekst]" custT="1"/>
      <dgm:spPr/>
      <dgm:t>
        <a:bodyPr/>
        <a:lstStyle/>
        <a:p>
          <a:r>
            <a:rPr lang="nl-NL" sz="1800" b="1" i="1" dirty="0" err="1" smtClean="0"/>
            <a:t>Pre-operationeel</a:t>
          </a:r>
          <a:endParaRPr lang="nl-NL" sz="1800" b="1" i="1" dirty="0"/>
        </a:p>
      </dgm:t>
    </dgm:pt>
    <dgm:pt modelId="{20374CEA-D67D-45F5-94A7-5F2EA589D3C9}" type="parTrans" cxnId="{0C235667-08B8-4DBF-AE8D-493566A9B7FB}">
      <dgm:prSet/>
      <dgm:spPr/>
      <dgm:t>
        <a:bodyPr/>
        <a:lstStyle/>
        <a:p>
          <a:endParaRPr lang="nl-NL"/>
        </a:p>
      </dgm:t>
    </dgm:pt>
    <dgm:pt modelId="{281D7D2A-9F19-4581-B01C-2C537B9DA767}" type="sibTrans" cxnId="{0C235667-08B8-4DBF-AE8D-493566A9B7FB}">
      <dgm:prSet/>
      <dgm:spPr/>
      <dgm:t>
        <a:bodyPr/>
        <a:lstStyle/>
        <a:p>
          <a:endParaRPr lang="nl-NL"/>
        </a:p>
      </dgm:t>
    </dgm:pt>
    <dgm:pt modelId="{39C9F308-5A94-41F6-A654-D4F8EE8D8BE3}">
      <dgm:prSet phldrT="[Tekst]" custT="1"/>
      <dgm:spPr/>
      <dgm:t>
        <a:bodyPr/>
        <a:lstStyle/>
        <a:p>
          <a:r>
            <a:rPr lang="nl-NL" sz="1400" b="0" i="1" dirty="0" err="1" smtClean="0"/>
            <a:t>Zintuigen-Motoriek</a:t>
          </a:r>
          <a:endParaRPr lang="nl-NL" sz="1400" b="0" i="1" dirty="0"/>
        </a:p>
      </dgm:t>
    </dgm:pt>
    <dgm:pt modelId="{35F5EB17-CD95-48EB-BD42-579511BE6FC4}" type="parTrans" cxnId="{32549D78-C5AE-45F7-9FE1-BEB8ACE47682}">
      <dgm:prSet/>
      <dgm:spPr/>
      <dgm:t>
        <a:bodyPr/>
        <a:lstStyle/>
        <a:p>
          <a:endParaRPr lang="nl-NL"/>
        </a:p>
      </dgm:t>
    </dgm:pt>
    <dgm:pt modelId="{2DF98CB6-EBCB-440C-83B5-FADF03CDA68D}" type="sibTrans" cxnId="{32549D78-C5AE-45F7-9FE1-BEB8ACE47682}">
      <dgm:prSet/>
      <dgm:spPr/>
      <dgm:t>
        <a:bodyPr/>
        <a:lstStyle/>
        <a:p>
          <a:endParaRPr lang="nl-NL"/>
        </a:p>
      </dgm:t>
    </dgm:pt>
    <dgm:pt modelId="{44531C19-02BA-4B3E-856C-5683A9B5C83F}">
      <dgm:prSet phldrT="[Tekst]" custT="1"/>
      <dgm:spPr/>
      <dgm:t>
        <a:bodyPr/>
        <a:lstStyle/>
        <a:p>
          <a:r>
            <a:rPr lang="nl-NL" sz="1800" b="1" i="1" dirty="0" err="1" smtClean="0"/>
            <a:t>Concreet-operationeel</a:t>
          </a:r>
          <a:endParaRPr lang="nl-NL" sz="1800" b="1" i="1" dirty="0" smtClean="0"/>
        </a:p>
      </dgm:t>
    </dgm:pt>
    <dgm:pt modelId="{634AD703-2E1D-44DC-A595-E42E8FD01C2D}" type="parTrans" cxnId="{A7BDB0FB-BAA0-4458-9ECC-E96B50C74731}">
      <dgm:prSet/>
      <dgm:spPr/>
      <dgm:t>
        <a:bodyPr/>
        <a:lstStyle/>
        <a:p>
          <a:endParaRPr lang="nl-NL"/>
        </a:p>
      </dgm:t>
    </dgm:pt>
    <dgm:pt modelId="{A88424BD-7D07-4C21-A92D-AD830C0C26AF}" type="sibTrans" cxnId="{A7BDB0FB-BAA0-4458-9ECC-E96B50C74731}">
      <dgm:prSet/>
      <dgm:spPr/>
      <dgm:t>
        <a:bodyPr/>
        <a:lstStyle/>
        <a:p>
          <a:endParaRPr lang="nl-NL"/>
        </a:p>
      </dgm:t>
    </dgm:pt>
    <dgm:pt modelId="{560AF7CE-C64B-4CB9-98D2-330745FE6F41}">
      <dgm:prSet phldrT="[Tekst]" custT="1"/>
      <dgm:spPr/>
      <dgm:t>
        <a:bodyPr/>
        <a:lstStyle/>
        <a:p>
          <a:r>
            <a:rPr lang="nl-NL" sz="1800" b="0" i="0" dirty="0" err="1" smtClean="0"/>
            <a:t>Formeel-operationeel</a:t>
          </a:r>
          <a:endParaRPr lang="nl-NL" sz="1800" b="0" i="0" dirty="0"/>
        </a:p>
      </dgm:t>
    </dgm:pt>
    <dgm:pt modelId="{34592921-03CA-40FB-B352-BC189C7E222E}" type="parTrans" cxnId="{10BD839B-5F44-4AC1-BA3D-6466C1C0908B}">
      <dgm:prSet/>
      <dgm:spPr/>
      <dgm:t>
        <a:bodyPr/>
        <a:lstStyle/>
        <a:p>
          <a:endParaRPr lang="nl-NL"/>
        </a:p>
      </dgm:t>
    </dgm:pt>
    <dgm:pt modelId="{DA5EFD71-792F-4CBB-936C-452B232E71E8}" type="sibTrans" cxnId="{10BD839B-5F44-4AC1-BA3D-6466C1C0908B}">
      <dgm:prSet/>
      <dgm:spPr/>
      <dgm:t>
        <a:bodyPr/>
        <a:lstStyle/>
        <a:p>
          <a:endParaRPr lang="nl-NL"/>
        </a:p>
      </dgm:t>
    </dgm:pt>
    <dgm:pt modelId="{D5EEF170-5FC2-41EA-9D54-8F381EC96226}">
      <dgm:prSet phldrT="[Tekst]" custT="1"/>
      <dgm:spPr/>
      <dgm:t>
        <a:bodyPr/>
        <a:lstStyle/>
        <a:p>
          <a:r>
            <a:rPr lang="nl-NL" sz="1400" dirty="0" smtClean="0"/>
            <a:t>Reversibel denken</a:t>
          </a:r>
        </a:p>
      </dgm:t>
    </dgm:pt>
    <dgm:pt modelId="{2FE44C82-1916-4CA2-9ECD-AEB196CF3E4F}" type="parTrans" cxnId="{C65B972E-54B9-4779-A211-DF5DDE5C4B51}">
      <dgm:prSet/>
      <dgm:spPr/>
      <dgm:t>
        <a:bodyPr/>
        <a:lstStyle/>
        <a:p>
          <a:endParaRPr lang="nl-NL"/>
        </a:p>
      </dgm:t>
    </dgm:pt>
    <dgm:pt modelId="{487701D8-C21F-4EB1-BEB6-D40B43854F57}" type="sibTrans" cxnId="{C65B972E-54B9-4779-A211-DF5DDE5C4B51}">
      <dgm:prSet/>
      <dgm:spPr/>
      <dgm:t>
        <a:bodyPr/>
        <a:lstStyle/>
        <a:p>
          <a:endParaRPr lang="nl-NL"/>
        </a:p>
      </dgm:t>
    </dgm:pt>
    <dgm:pt modelId="{3CD46F09-4BBA-46C2-9AE6-3CD5F2AA9EE9}">
      <dgm:prSet phldrT="[Tekst]" custT="1"/>
      <dgm:spPr/>
      <dgm:t>
        <a:bodyPr/>
        <a:lstStyle/>
        <a:p>
          <a:r>
            <a:rPr lang="nl-NL" sz="1400" b="0" i="1" dirty="0" smtClean="0"/>
            <a:t>Preconceptueel</a:t>
          </a:r>
          <a:endParaRPr lang="nl-NL" sz="1400" b="0" i="1" dirty="0"/>
        </a:p>
      </dgm:t>
    </dgm:pt>
    <dgm:pt modelId="{05154CE8-E973-4B9F-A0CD-38D23D4184B4}" type="parTrans" cxnId="{0A3E176C-3FD3-45CE-B686-F2CABFB8461E}">
      <dgm:prSet/>
      <dgm:spPr/>
      <dgm:t>
        <a:bodyPr/>
        <a:lstStyle/>
        <a:p>
          <a:endParaRPr lang="nl-NL"/>
        </a:p>
      </dgm:t>
    </dgm:pt>
    <dgm:pt modelId="{904C4787-8371-48F6-B117-C1FBAF8E197C}" type="sibTrans" cxnId="{0A3E176C-3FD3-45CE-B686-F2CABFB8461E}">
      <dgm:prSet/>
      <dgm:spPr/>
      <dgm:t>
        <a:bodyPr/>
        <a:lstStyle/>
        <a:p>
          <a:endParaRPr lang="nl-NL"/>
        </a:p>
      </dgm:t>
    </dgm:pt>
    <dgm:pt modelId="{F7A92177-8DE6-4E0C-AE03-047FD3ECE852}">
      <dgm:prSet phldrT="[Tekst]" custT="1"/>
      <dgm:spPr/>
      <dgm:t>
        <a:bodyPr/>
        <a:lstStyle/>
        <a:p>
          <a:r>
            <a:rPr lang="nl-NL" sz="1400" b="0" i="1" dirty="0" smtClean="0"/>
            <a:t>Intuïtief</a:t>
          </a:r>
          <a:endParaRPr lang="nl-NL" sz="1400" b="0" i="1" dirty="0"/>
        </a:p>
      </dgm:t>
    </dgm:pt>
    <dgm:pt modelId="{D038FCFF-1556-4141-9E84-32A27301BBEC}" type="parTrans" cxnId="{1A0AB7B4-8CFE-4074-A2BC-5A9BFE4ACA53}">
      <dgm:prSet/>
      <dgm:spPr/>
      <dgm:t>
        <a:bodyPr/>
        <a:lstStyle/>
        <a:p>
          <a:endParaRPr lang="nl-NL"/>
        </a:p>
      </dgm:t>
    </dgm:pt>
    <dgm:pt modelId="{3B893D1E-4E1E-4EA3-9CC5-900A99541935}" type="sibTrans" cxnId="{1A0AB7B4-8CFE-4074-A2BC-5A9BFE4ACA53}">
      <dgm:prSet/>
      <dgm:spPr/>
      <dgm:t>
        <a:bodyPr/>
        <a:lstStyle/>
        <a:p>
          <a:endParaRPr lang="nl-NL"/>
        </a:p>
      </dgm:t>
    </dgm:pt>
    <dgm:pt modelId="{D0379613-6D66-4B67-944B-B588A5736324}">
      <dgm:prSet phldrT="[Tekst]" custT="1"/>
      <dgm:spPr/>
      <dgm:t>
        <a:bodyPr/>
        <a:lstStyle/>
        <a:p>
          <a:r>
            <a:rPr lang="nl-NL" sz="1400" b="0" i="1" dirty="0" smtClean="0"/>
            <a:t>Afstemming</a:t>
          </a:r>
          <a:endParaRPr lang="nl-NL" sz="1400" b="0" i="1" dirty="0"/>
        </a:p>
      </dgm:t>
    </dgm:pt>
    <dgm:pt modelId="{C2304CE1-F704-45AC-B5D6-FFA8FA9DC01B}" type="parTrans" cxnId="{1621758C-F6BC-490E-8FD4-F18025891EC0}">
      <dgm:prSet/>
      <dgm:spPr/>
      <dgm:t>
        <a:bodyPr/>
        <a:lstStyle/>
        <a:p>
          <a:endParaRPr lang="nl-NL"/>
        </a:p>
      </dgm:t>
    </dgm:pt>
    <dgm:pt modelId="{F61E0BE1-392A-4688-9789-1A18373DBDAA}" type="sibTrans" cxnId="{1621758C-F6BC-490E-8FD4-F18025891EC0}">
      <dgm:prSet/>
      <dgm:spPr/>
      <dgm:t>
        <a:bodyPr/>
        <a:lstStyle/>
        <a:p>
          <a:endParaRPr lang="nl-NL"/>
        </a:p>
      </dgm:t>
    </dgm:pt>
    <dgm:pt modelId="{4D8C4D3C-4000-4B79-857D-34FDC9723F83}" type="pres">
      <dgm:prSet presAssocID="{75BA067E-6B94-4D64-93A9-B6D10C4E286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D78F1C5-4371-4FB5-A4D5-60B7BAA0863E}" type="pres">
      <dgm:prSet presAssocID="{62C6DF77-92D8-4E51-BDA3-575C8AB50A25}" presName="compNode" presStyleCnt="0"/>
      <dgm:spPr/>
    </dgm:pt>
    <dgm:pt modelId="{707F3F54-5787-4050-825D-E52C9289E2F7}" type="pres">
      <dgm:prSet presAssocID="{62C6DF77-92D8-4E51-BDA3-575C8AB50A25}" presName="childRect" presStyleLbl="bgAcc1" presStyleIdx="0" presStyleCnt="1" custScaleY="11606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C4A37B-6FDB-48FD-A2DF-4454A7B60E02}" type="pres">
      <dgm:prSet presAssocID="{62C6DF77-92D8-4E51-BDA3-575C8AB50A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846AAF-5D59-48F3-BE9E-6CC89ED138D7}" type="pres">
      <dgm:prSet presAssocID="{62C6DF77-92D8-4E51-BDA3-575C8AB50A25}" presName="parentRect" presStyleLbl="alignNode1" presStyleIdx="0" presStyleCnt="1" custScaleY="74694"/>
      <dgm:spPr/>
      <dgm:t>
        <a:bodyPr/>
        <a:lstStyle/>
        <a:p>
          <a:endParaRPr lang="nl-NL"/>
        </a:p>
      </dgm:t>
    </dgm:pt>
    <dgm:pt modelId="{66635C53-93C5-4114-995B-16EE7EFB512A}" type="pres">
      <dgm:prSet presAssocID="{62C6DF77-92D8-4E51-BDA3-575C8AB50A25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32549D78-C5AE-45F7-9FE1-BEB8ACE47682}" srcId="{505F3A84-B736-4A80-B117-5A7BA79A70DC}" destId="{39C9F308-5A94-41F6-A654-D4F8EE8D8BE3}" srcOrd="0" destOrd="0" parTransId="{35F5EB17-CD95-48EB-BD42-579511BE6FC4}" sibTransId="{2DF98CB6-EBCB-440C-83B5-FADF03CDA68D}"/>
    <dgm:cxn modelId="{C3D49AA1-BCD0-415A-8E2B-F09C78BB7AA3}" type="presOf" srcId="{B89C22C1-BF42-4EE9-BCD9-7FB5C0CDEB3E}" destId="{707F3F54-5787-4050-825D-E52C9289E2F7}" srcOrd="0" destOrd="3" presId="urn:microsoft.com/office/officeart/2005/8/layout/bList2#3"/>
    <dgm:cxn modelId="{0A9FA29D-4D09-48C0-8D37-160FDFF01F79}" srcId="{62C6DF77-92D8-4E51-BDA3-575C8AB50A25}" destId="{505F3A84-B736-4A80-B117-5A7BA79A70DC}" srcOrd="0" destOrd="0" parTransId="{17749466-F896-4294-8232-C08BDAD50CC1}" sibTransId="{5C5AD6B7-B766-411B-9CD5-F8996FFB1074}"/>
    <dgm:cxn modelId="{B474BBED-9A94-4008-B941-F7D2903591AA}" type="presOf" srcId="{44531C19-02BA-4B3E-856C-5683A9B5C83F}" destId="{707F3F54-5787-4050-825D-E52C9289E2F7}" srcOrd="0" destOrd="6" presId="urn:microsoft.com/office/officeart/2005/8/layout/bList2#3"/>
    <dgm:cxn modelId="{10BD839B-5F44-4AC1-BA3D-6466C1C0908B}" srcId="{62C6DF77-92D8-4E51-BDA3-575C8AB50A25}" destId="{560AF7CE-C64B-4CB9-98D2-330745FE6F41}" srcOrd="3" destOrd="0" parTransId="{34592921-03CA-40FB-B352-BC189C7E222E}" sibTransId="{DA5EFD71-792F-4CBB-936C-452B232E71E8}"/>
    <dgm:cxn modelId="{A7BDB0FB-BAA0-4458-9ECC-E96B50C74731}" srcId="{62C6DF77-92D8-4E51-BDA3-575C8AB50A25}" destId="{44531C19-02BA-4B3E-856C-5683A9B5C83F}" srcOrd="2" destOrd="0" parTransId="{634AD703-2E1D-44DC-A595-E42E8FD01C2D}" sibTransId="{A88424BD-7D07-4C21-A92D-AD830C0C26AF}"/>
    <dgm:cxn modelId="{6E744402-D491-43E5-BF80-A352177AE3FF}" type="presOf" srcId="{3CD46F09-4BBA-46C2-9AE6-3CD5F2AA9EE9}" destId="{707F3F54-5787-4050-825D-E52C9289E2F7}" srcOrd="0" destOrd="4" presId="urn:microsoft.com/office/officeart/2005/8/layout/bList2#3"/>
    <dgm:cxn modelId="{5054BAD7-2B7D-43DE-9CCC-ADF5E44C8329}" type="presOf" srcId="{62C6DF77-92D8-4E51-BDA3-575C8AB50A25}" destId="{E8846AAF-5D59-48F3-BE9E-6CC89ED138D7}" srcOrd="1" destOrd="0" presId="urn:microsoft.com/office/officeart/2005/8/layout/bList2#3"/>
    <dgm:cxn modelId="{0A3E176C-3FD3-45CE-B686-F2CABFB8461E}" srcId="{B89C22C1-BF42-4EE9-BCD9-7FB5C0CDEB3E}" destId="{3CD46F09-4BBA-46C2-9AE6-3CD5F2AA9EE9}" srcOrd="0" destOrd="0" parTransId="{05154CE8-E973-4B9F-A0CD-38D23D4184B4}" sibTransId="{904C4787-8371-48F6-B117-C1FBAF8E197C}"/>
    <dgm:cxn modelId="{3D110CCA-9782-4A65-B0A8-D9CCC4561CAF}" type="presOf" srcId="{39C9F308-5A94-41F6-A654-D4F8EE8D8BE3}" destId="{707F3F54-5787-4050-825D-E52C9289E2F7}" srcOrd="0" destOrd="1" presId="urn:microsoft.com/office/officeart/2005/8/layout/bList2#3"/>
    <dgm:cxn modelId="{0C235667-08B8-4DBF-AE8D-493566A9B7FB}" srcId="{62C6DF77-92D8-4E51-BDA3-575C8AB50A25}" destId="{B89C22C1-BF42-4EE9-BCD9-7FB5C0CDEB3E}" srcOrd="1" destOrd="0" parTransId="{20374CEA-D67D-45F5-94A7-5F2EA589D3C9}" sibTransId="{281D7D2A-9F19-4581-B01C-2C537B9DA767}"/>
    <dgm:cxn modelId="{DF6C490B-C2BB-4A73-9C8F-C7FAA5E9F14E}" srcId="{75BA067E-6B94-4D64-93A9-B6D10C4E2869}" destId="{62C6DF77-92D8-4E51-BDA3-575C8AB50A25}" srcOrd="0" destOrd="0" parTransId="{55821840-C4B2-46E0-9257-D2D4B775D3C9}" sibTransId="{3441CFFE-3087-4C8A-AB3F-2FB3D8FA2371}"/>
    <dgm:cxn modelId="{F90DE12F-470C-4538-A640-F3D9DC015123}" type="presOf" srcId="{505F3A84-B736-4A80-B117-5A7BA79A70DC}" destId="{707F3F54-5787-4050-825D-E52C9289E2F7}" srcOrd="0" destOrd="0" presId="urn:microsoft.com/office/officeart/2005/8/layout/bList2#3"/>
    <dgm:cxn modelId="{A49DAE18-AD99-4745-9002-0BDC5A671D28}" type="presOf" srcId="{560AF7CE-C64B-4CB9-98D2-330745FE6F41}" destId="{707F3F54-5787-4050-825D-E52C9289E2F7}" srcOrd="0" destOrd="8" presId="urn:microsoft.com/office/officeart/2005/8/layout/bList2#3"/>
    <dgm:cxn modelId="{830F6895-9E4B-4DB9-948F-CF67F12A5C16}" type="presOf" srcId="{F7A92177-8DE6-4E0C-AE03-047FD3ECE852}" destId="{707F3F54-5787-4050-825D-E52C9289E2F7}" srcOrd="0" destOrd="5" presId="urn:microsoft.com/office/officeart/2005/8/layout/bList2#3"/>
    <dgm:cxn modelId="{C65B972E-54B9-4779-A211-DF5DDE5C4B51}" srcId="{44531C19-02BA-4B3E-856C-5683A9B5C83F}" destId="{D5EEF170-5FC2-41EA-9D54-8F381EC96226}" srcOrd="0" destOrd="0" parTransId="{2FE44C82-1916-4CA2-9ECD-AEB196CF3E4F}" sibTransId="{487701D8-C21F-4EB1-BEB6-D40B43854F57}"/>
    <dgm:cxn modelId="{6476C7F0-08AD-46C7-904B-86F70C75F1A1}" type="presOf" srcId="{62C6DF77-92D8-4E51-BDA3-575C8AB50A25}" destId="{6EC4A37B-6FDB-48FD-A2DF-4454A7B60E02}" srcOrd="0" destOrd="0" presId="urn:microsoft.com/office/officeart/2005/8/layout/bList2#3"/>
    <dgm:cxn modelId="{1A0AB7B4-8CFE-4074-A2BC-5A9BFE4ACA53}" srcId="{B89C22C1-BF42-4EE9-BCD9-7FB5C0CDEB3E}" destId="{F7A92177-8DE6-4E0C-AE03-047FD3ECE852}" srcOrd="1" destOrd="0" parTransId="{D038FCFF-1556-4141-9E84-32A27301BBEC}" sibTransId="{3B893D1E-4E1E-4EA3-9CC5-900A99541935}"/>
    <dgm:cxn modelId="{1621758C-F6BC-490E-8FD4-F18025891EC0}" srcId="{505F3A84-B736-4A80-B117-5A7BA79A70DC}" destId="{D0379613-6D66-4B67-944B-B588A5736324}" srcOrd="1" destOrd="0" parTransId="{C2304CE1-F704-45AC-B5D6-FFA8FA9DC01B}" sibTransId="{F61E0BE1-392A-4688-9789-1A18373DBDAA}"/>
    <dgm:cxn modelId="{45DFFB18-FA6D-46A4-951B-2844C294AE1A}" type="presOf" srcId="{D5EEF170-5FC2-41EA-9D54-8F381EC96226}" destId="{707F3F54-5787-4050-825D-E52C9289E2F7}" srcOrd="0" destOrd="7" presId="urn:microsoft.com/office/officeart/2005/8/layout/bList2#3"/>
    <dgm:cxn modelId="{CA474C38-BBB8-490E-A3F8-0F67F545F0D7}" type="presOf" srcId="{D0379613-6D66-4B67-944B-B588A5736324}" destId="{707F3F54-5787-4050-825D-E52C9289E2F7}" srcOrd="0" destOrd="2" presId="urn:microsoft.com/office/officeart/2005/8/layout/bList2#3"/>
    <dgm:cxn modelId="{DFD2D752-4CEE-4698-B016-17DDF98A80A1}" type="presOf" srcId="{75BA067E-6B94-4D64-93A9-B6D10C4E2869}" destId="{4D8C4D3C-4000-4B79-857D-34FDC9723F83}" srcOrd="0" destOrd="0" presId="urn:microsoft.com/office/officeart/2005/8/layout/bList2#3"/>
    <dgm:cxn modelId="{207124CE-903E-4663-BB56-CFB98061BC64}" type="presParOf" srcId="{4D8C4D3C-4000-4B79-857D-34FDC9723F83}" destId="{7D78F1C5-4371-4FB5-A4D5-60B7BAA0863E}" srcOrd="0" destOrd="0" presId="urn:microsoft.com/office/officeart/2005/8/layout/bList2#3"/>
    <dgm:cxn modelId="{4E75A134-4D41-4B7E-99E5-E5CCE877EB93}" type="presParOf" srcId="{7D78F1C5-4371-4FB5-A4D5-60B7BAA0863E}" destId="{707F3F54-5787-4050-825D-E52C9289E2F7}" srcOrd="0" destOrd="0" presId="urn:microsoft.com/office/officeart/2005/8/layout/bList2#3"/>
    <dgm:cxn modelId="{1DE57EF8-0A42-4A87-A948-E18B3ED62C82}" type="presParOf" srcId="{7D78F1C5-4371-4FB5-A4D5-60B7BAA0863E}" destId="{6EC4A37B-6FDB-48FD-A2DF-4454A7B60E02}" srcOrd="1" destOrd="0" presId="urn:microsoft.com/office/officeart/2005/8/layout/bList2#3"/>
    <dgm:cxn modelId="{B7723B11-7B84-45FC-B4D1-B0EA2AD69B08}" type="presParOf" srcId="{7D78F1C5-4371-4FB5-A4D5-60B7BAA0863E}" destId="{E8846AAF-5D59-48F3-BE9E-6CC89ED138D7}" srcOrd="2" destOrd="0" presId="urn:microsoft.com/office/officeart/2005/8/layout/bList2#3"/>
    <dgm:cxn modelId="{A2ADA5FB-0539-4227-A480-2A7E834FBC3C}" type="presParOf" srcId="{7D78F1C5-4371-4FB5-A4D5-60B7BAA0863E}" destId="{66635C53-93C5-4114-995B-16EE7EFB512A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A067E-6B94-4D64-93A9-B6D10C4E2869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ED2DE22-2F5A-494F-BBDC-DA4842C48BF9}">
      <dgm:prSet phldrT="[Tekst]" custT="1"/>
      <dgm:spPr/>
      <dgm:t>
        <a:bodyPr/>
        <a:lstStyle/>
        <a:p>
          <a:r>
            <a:rPr lang="nl-NL" sz="2400" b="1" i="1" dirty="0" smtClean="0">
              <a:solidFill>
                <a:schemeClr val="tx1"/>
              </a:solidFill>
            </a:rPr>
            <a:t>Erik Erikson</a:t>
          </a:r>
          <a:endParaRPr lang="nl-NL" sz="2400" b="1" i="1" dirty="0">
            <a:solidFill>
              <a:schemeClr val="tx1"/>
            </a:solidFill>
          </a:endParaRPr>
        </a:p>
      </dgm:t>
    </dgm:pt>
    <dgm:pt modelId="{590E0218-7D90-4D2D-97BE-5183C3C153C4}" type="parTrans" cxnId="{3FA0CC33-249E-4008-9780-E255416F0738}">
      <dgm:prSet/>
      <dgm:spPr/>
      <dgm:t>
        <a:bodyPr/>
        <a:lstStyle/>
        <a:p>
          <a:endParaRPr lang="nl-NL"/>
        </a:p>
      </dgm:t>
    </dgm:pt>
    <dgm:pt modelId="{97E09282-A65A-4C27-ACF4-1C37FBB354C7}" type="sibTrans" cxnId="{3FA0CC33-249E-4008-9780-E255416F0738}">
      <dgm:prSet/>
      <dgm:spPr/>
      <dgm:t>
        <a:bodyPr/>
        <a:lstStyle/>
        <a:p>
          <a:endParaRPr lang="nl-NL"/>
        </a:p>
      </dgm:t>
    </dgm:pt>
    <dgm:pt modelId="{1D1A29EC-FA9A-4677-AB45-347BA4B21B79}">
      <dgm:prSet phldrT="[Tekst]" custT="1"/>
      <dgm:spPr/>
      <dgm:t>
        <a:bodyPr/>
        <a:lstStyle/>
        <a:p>
          <a:r>
            <a:rPr lang="nl-NL" sz="1600" b="1" i="1" dirty="0" smtClean="0"/>
            <a:t>1) Vertrouwen – Wantrouwen</a:t>
          </a:r>
          <a:endParaRPr lang="nl-NL" sz="1600" b="1" i="1" dirty="0"/>
        </a:p>
      </dgm:t>
    </dgm:pt>
    <dgm:pt modelId="{67CEF837-A3E8-4AE5-9D0B-4E7D803ABD4A}" type="parTrans" cxnId="{712A8E03-91B6-40A2-9BDD-4B4470D4FB7B}">
      <dgm:prSet/>
      <dgm:spPr/>
      <dgm:t>
        <a:bodyPr/>
        <a:lstStyle/>
        <a:p>
          <a:endParaRPr lang="nl-NL"/>
        </a:p>
      </dgm:t>
    </dgm:pt>
    <dgm:pt modelId="{D04CD8BC-DA44-4DD4-84F5-B8ADC57CA80E}" type="sibTrans" cxnId="{712A8E03-91B6-40A2-9BDD-4B4470D4FB7B}">
      <dgm:prSet/>
      <dgm:spPr/>
      <dgm:t>
        <a:bodyPr/>
        <a:lstStyle/>
        <a:p>
          <a:endParaRPr lang="nl-NL"/>
        </a:p>
      </dgm:t>
    </dgm:pt>
    <dgm:pt modelId="{2363E3C4-6389-41FF-A014-7B132A78FE0D}">
      <dgm:prSet phldrT="[Tekst]" custT="1"/>
      <dgm:spPr/>
      <dgm:t>
        <a:bodyPr/>
        <a:lstStyle/>
        <a:p>
          <a:r>
            <a:rPr lang="nl-NL" sz="1600" b="1" i="1" dirty="0" smtClean="0"/>
            <a:t>2) Autonomie – Twijfel</a:t>
          </a:r>
          <a:endParaRPr lang="nl-NL" sz="1600" b="1" i="1" dirty="0"/>
        </a:p>
      </dgm:t>
    </dgm:pt>
    <dgm:pt modelId="{8E038906-4DE0-4E7E-8601-564381982341}" type="parTrans" cxnId="{D7C1A359-5BD7-4003-9DFD-8E7C1567C0BE}">
      <dgm:prSet/>
      <dgm:spPr/>
      <dgm:t>
        <a:bodyPr/>
        <a:lstStyle/>
        <a:p>
          <a:endParaRPr lang="nl-NL"/>
        </a:p>
      </dgm:t>
    </dgm:pt>
    <dgm:pt modelId="{11C31E8E-7B83-493F-BB20-FC3081DE729F}" type="sibTrans" cxnId="{D7C1A359-5BD7-4003-9DFD-8E7C1567C0BE}">
      <dgm:prSet/>
      <dgm:spPr/>
      <dgm:t>
        <a:bodyPr/>
        <a:lstStyle/>
        <a:p>
          <a:endParaRPr lang="nl-NL"/>
        </a:p>
      </dgm:t>
    </dgm:pt>
    <dgm:pt modelId="{767C2235-2627-413C-9131-DDA77962E232}">
      <dgm:prSet phldrT="[Tekst]" custT="1"/>
      <dgm:spPr/>
      <dgm:t>
        <a:bodyPr/>
        <a:lstStyle/>
        <a:p>
          <a:r>
            <a:rPr lang="nl-NL" sz="1600" b="1" i="1" dirty="0" smtClean="0"/>
            <a:t>3) Initiatief – Schuld</a:t>
          </a:r>
          <a:endParaRPr lang="nl-NL" sz="1600" b="1" i="1" dirty="0"/>
        </a:p>
      </dgm:t>
    </dgm:pt>
    <dgm:pt modelId="{04575DA5-72EA-4542-B439-130D4A2A8C0B}" type="parTrans" cxnId="{FAB2B83F-BE08-4F7E-ABB9-AF5BD7D8B2A0}">
      <dgm:prSet/>
      <dgm:spPr/>
      <dgm:t>
        <a:bodyPr/>
        <a:lstStyle/>
        <a:p>
          <a:endParaRPr lang="nl-NL"/>
        </a:p>
      </dgm:t>
    </dgm:pt>
    <dgm:pt modelId="{EA079198-EC42-483D-8994-E164D761B0F4}" type="sibTrans" cxnId="{FAB2B83F-BE08-4F7E-ABB9-AF5BD7D8B2A0}">
      <dgm:prSet/>
      <dgm:spPr/>
      <dgm:t>
        <a:bodyPr/>
        <a:lstStyle/>
        <a:p>
          <a:endParaRPr lang="nl-NL"/>
        </a:p>
      </dgm:t>
    </dgm:pt>
    <dgm:pt modelId="{234D906C-2CB3-41E2-99BA-8B53DBFF4DC3}">
      <dgm:prSet phldrT="[Tekst]" custT="1"/>
      <dgm:spPr/>
      <dgm:t>
        <a:bodyPr/>
        <a:lstStyle/>
        <a:p>
          <a:r>
            <a:rPr lang="nl-NL" sz="1600" b="1" i="1" dirty="0" smtClean="0"/>
            <a:t>4) </a:t>
          </a:r>
          <a:r>
            <a:rPr lang="nl-NL" sz="1600" b="1" i="1" dirty="0" err="1" smtClean="0"/>
            <a:t>Constructiviteit</a:t>
          </a:r>
          <a:r>
            <a:rPr lang="nl-NL" sz="1600" b="1" i="1" dirty="0" smtClean="0"/>
            <a:t> –    	Minderwaardigheid</a:t>
          </a:r>
          <a:endParaRPr lang="nl-NL" sz="1600" b="1" i="1" dirty="0"/>
        </a:p>
      </dgm:t>
    </dgm:pt>
    <dgm:pt modelId="{79F1158E-1D81-40B5-B74A-D01DDCB9C67D}" type="parTrans" cxnId="{2D943F37-6857-4511-8AC4-D2769D1589B0}">
      <dgm:prSet/>
      <dgm:spPr/>
      <dgm:t>
        <a:bodyPr/>
        <a:lstStyle/>
        <a:p>
          <a:endParaRPr lang="nl-NL"/>
        </a:p>
      </dgm:t>
    </dgm:pt>
    <dgm:pt modelId="{E8429719-FFC0-438A-8580-9A0E4D045B6B}" type="sibTrans" cxnId="{2D943F37-6857-4511-8AC4-D2769D1589B0}">
      <dgm:prSet/>
      <dgm:spPr/>
      <dgm:t>
        <a:bodyPr/>
        <a:lstStyle/>
        <a:p>
          <a:endParaRPr lang="nl-NL"/>
        </a:p>
      </dgm:t>
    </dgm:pt>
    <dgm:pt modelId="{BB2BB639-A5ED-42EB-9470-550E02910C09}">
      <dgm:prSet phldrT="[Tekst]" custT="1"/>
      <dgm:spPr/>
      <dgm:t>
        <a:bodyPr/>
        <a:lstStyle/>
        <a:p>
          <a:r>
            <a:rPr lang="nl-NL" sz="1600" b="0" i="0" dirty="0" smtClean="0"/>
            <a:t>Identiteit – Identiteitsverwarring</a:t>
          </a:r>
          <a:endParaRPr lang="nl-NL" sz="1600" b="0" i="0" dirty="0"/>
        </a:p>
      </dgm:t>
    </dgm:pt>
    <dgm:pt modelId="{521A1F7C-A56E-49C4-BED2-EFD46BE8B758}" type="parTrans" cxnId="{6862457B-3D24-4D10-8991-4ECBE4CC0076}">
      <dgm:prSet/>
      <dgm:spPr/>
      <dgm:t>
        <a:bodyPr/>
        <a:lstStyle/>
        <a:p>
          <a:endParaRPr lang="nl-NL"/>
        </a:p>
      </dgm:t>
    </dgm:pt>
    <dgm:pt modelId="{06BC4B42-A30D-4B58-A69D-CE6B5DBF7EDE}" type="sibTrans" cxnId="{6862457B-3D24-4D10-8991-4ECBE4CC0076}">
      <dgm:prSet/>
      <dgm:spPr/>
      <dgm:t>
        <a:bodyPr/>
        <a:lstStyle/>
        <a:p>
          <a:endParaRPr lang="nl-NL"/>
        </a:p>
      </dgm:t>
    </dgm:pt>
    <dgm:pt modelId="{74FBDA2E-8DA6-4EB1-A727-EDDCB4B243E4}">
      <dgm:prSet phldrT="[Tekst]" custT="1"/>
      <dgm:spPr/>
      <dgm:t>
        <a:bodyPr/>
        <a:lstStyle/>
        <a:p>
          <a:r>
            <a:rPr lang="nl-NL" sz="1600" dirty="0" smtClean="0"/>
            <a:t>Intimiteit – Isolement</a:t>
          </a:r>
          <a:endParaRPr lang="nl-NL" sz="1600" dirty="0"/>
        </a:p>
      </dgm:t>
    </dgm:pt>
    <dgm:pt modelId="{C3C0DF5E-F52C-420C-9F3D-F737F7C01655}" type="parTrans" cxnId="{14A9D95C-498C-45B5-8905-6441D7E4B836}">
      <dgm:prSet/>
      <dgm:spPr/>
      <dgm:t>
        <a:bodyPr/>
        <a:lstStyle/>
        <a:p>
          <a:endParaRPr lang="nl-NL"/>
        </a:p>
      </dgm:t>
    </dgm:pt>
    <dgm:pt modelId="{A769A04D-7968-4F35-AB66-9247148EB2B4}" type="sibTrans" cxnId="{14A9D95C-498C-45B5-8905-6441D7E4B836}">
      <dgm:prSet/>
      <dgm:spPr/>
      <dgm:t>
        <a:bodyPr/>
        <a:lstStyle/>
        <a:p>
          <a:endParaRPr lang="nl-NL"/>
        </a:p>
      </dgm:t>
    </dgm:pt>
    <dgm:pt modelId="{94661E71-C352-4C44-B2AC-2474FC492FE6}">
      <dgm:prSet phldrT="[Tekst]" custT="1"/>
      <dgm:spPr/>
      <dgm:t>
        <a:bodyPr/>
        <a:lstStyle/>
        <a:p>
          <a:r>
            <a:rPr lang="nl-NL" sz="1600" dirty="0" err="1" smtClean="0"/>
            <a:t>Generativiteit</a:t>
          </a:r>
          <a:r>
            <a:rPr lang="nl-NL" sz="1600" dirty="0" smtClean="0"/>
            <a:t> – Stagnatie</a:t>
          </a:r>
          <a:endParaRPr lang="nl-NL" sz="1600" dirty="0"/>
        </a:p>
      </dgm:t>
    </dgm:pt>
    <dgm:pt modelId="{03D12348-A571-4FE2-BBFD-5F19F98EB047}" type="parTrans" cxnId="{41F27B6F-6CF0-431A-9836-219F0874AB89}">
      <dgm:prSet/>
      <dgm:spPr/>
      <dgm:t>
        <a:bodyPr/>
        <a:lstStyle/>
        <a:p>
          <a:endParaRPr lang="nl-NL"/>
        </a:p>
      </dgm:t>
    </dgm:pt>
    <dgm:pt modelId="{BF57DB51-CCA4-4C05-B10C-E92AC33EC3E3}" type="sibTrans" cxnId="{41F27B6F-6CF0-431A-9836-219F0874AB89}">
      <dgm:prSet/>
      <dgm:spPr/>
      <dgm:t>
        <a:bodyPr/>
        <a:lstStyle/>
        <a:p>
          <a:endParaRPr lang="nl-NL"/>
        </a:p>
      </dgm:t>
    </dgm:pt>
    <dgm:pt modelId="{B1307088-56A5-4664-AE6F-8B5D8F6AF7D4}">
      <dgm:prSet phldrT="[Tekst]" custT="1"/>
      <dgm:spPr/>
      <dgm:t>
        <a:bodyPr/>
        <a:lstStyle/>
        <a:p>
          <a:r>
            <a:rPr lang="nl-NL" sz="1600" dirty="0" smtClean="0"/>
            <a:t>Integriteit - Wanhoop</a:t>
          </a:r>
          <a:endParaRPr lang="nl-NL" sz="1600" dirty="0"/>
        </a:p>
      </dgm:t>
    </dgm:pt>
    <dgm:pt modelId="{3AE5E673-CE9D-43E2-9410-A7A28EC7F8FE}" type="parTrans" cxnId="{DB9C2C49-8D0D-489D-A180-10AC7AB7A5EA}">
      <dgm:prSet/>
      <dgm:spPr/>
      <dgm:t>
        <a:bodyPr/>
        <a:lstStyle/>
        <a:p>
          <a:endParaRPr lang="nl-NL"/>
        </a:p>
      </dgm:t>
    </dgm:pt>
    <dgm:pt modelId="{464B02B2-8EF5-4FBC-B6DA-6A46473D951F}" type="sibTrans" cxnId="{DB9C2C49-8D0D-489D-A180-10AC7AB7A5EA}">
      <dgm:prSet/>
      <dgm:spPr/>
      <dgm:t>
        <a:bodyPr/>
        <a:lstStyle/>
        <a:p>
          <a:endParaRPr lang="nl-NL"/>
        </a:p>
      </dgm:t>
    </dgm:pt>
    <dgm:pt modelId="{FED5A850-AEA9-4899-9515-07FFDA812BDE}">
      <dgm:prSet phldrT="[Tekst]" custT="1"/>
      <dgm:spPr/>
      <dgm:t>
        <a:bodyPr/>
        <a:lstStyle/>
        <a:p>
          <a:endParaRPr lang="nl-NL" sz="1600" dirty="0"/>
        </a:p>
      </dgm:t>
    </dgm:pt>
    <dgm:pt modelId="{80E42758-0E9A-4338-B144-AD939AB70F86}" type="parTrans" cxnId="{69DD023F-173B-4C0E-B347-B6FBFC233D97}">
      <dgm:prSet/>
      <dgm:spPr/>
      <dgm:t>
        <a:bodyPr/>
        <a:lstStyle/>
        <a:p>
          <a:endParaRPr lang="nl-NL"/>
        </a:p>
      </dgm:t>
    </dgm:pt>
    <dgm:pt modelId="{1D2080D0-AF72-4594-B290-1F46FCFAC1D2}" type="sibTrans" cxnId="{69DD023F-173B-4C0E-B347-B6FBFC233D97}">
      <dgm:prSet/>
      <dgm:spPr/>
      <dgm:t>
        <a:bodyPr/>
        <a:lstStyle/>
        <a:p>
          <a:endParaRPr lang="nl-NL"/>
        </a:p>
      </dgm:t>
    </dgm:pt>
    <dgm:pt modelId="{4D8C4D3C-4000-4B79-857D-34FDC9723F83}" type="pres">
      <dgm:prSet presAssocID="{75BA067E-6B94-4D64-93A9-B6D10C4E286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3031499-EA8E-4B1F-914D-B58374D2BB58}" type="pres">
      <dgm:prSet presAssocID="{BED2DE22-2F5A-494F-BBDC-DA4842C48BF9}" presName="compNode" presStyleCnt="0"/>
      <dgm:spPr/>
    </dgm:pt>
    <dgm:pt modelId="{93D8B96A-971A-4847-830D-15DAB9FEE129}" type="pres">
      <dgm:prSet presAssocID="{BED2DE22-2F5A-494F-BBDC-DA4842C48BF9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166B11-AA83-4E55-9F80-D23BD3C7A124}" type="pres">
      <dgm:prSet presAssocID="{BED2DE22-2F5A-494F-BBDC-DA4842C48B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D1073D-D16C-4FD4-8017-378B29635DF0}" type="pres">
      <dgm:prSet presAssocID="{BED2DE22-2F5A-494F-BBDC-DA4842C48BF9}" presName="parentRect" presStyleLbl="alignNode1" presStyleIdx="0" presStyleCnt="1"/>
      <dgm:spPr/>
      <dgm:t>
        <a:bodyPr/>
        <a:lstStyle/>
        <a:p>
          <a:endParaRPr lang="nl-NL"/>
        </a:p>
      </dgm:t>
    </dgm:pt>
    <dgm:pt modelId="{CB2A31D5-7F1D-4ED2-B228-CD906D223AE8}" type="pres">
      <dgm:prSet presAssocID="{BED2DE22-2F5A-494F-BBDC-DA4842C48BF9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1F27B6F-6CF0-431A-9836-219F0874AB89}" srcId="{BED2DE22-2F5A-494F-BBDC-DA4842C48BF9}" destId="{94661E71-C352-4C44-B2AC-2474FC492FE6}" srcOrd="7" destOrd="0" parTransId="{03D12348-A571-4FE2-BBFD-5F19F98EB047}" sibTransId="{BF57DB51-CCA4-4C05-B10C-E92AC33EC3E3}"/>
    <dgm:cxn modelId="{81C760BB-6C7B-40EB-98B1-BF671FEE7676}" type="presOf" srcId="{94661E71-C352-4C44-B2AC-2474FC492FE6}" destId="{93D8B96A-971A-4847-830D-15DAB9FEE129}" srcOrd="0" destOrd="7" presId="urn:microsoft.com/office/officeart/2005/8/layout/bList2#2"/>
    <dgm:cxn modelId="{DD6F7A64-CF82-4F18-84EA-75537AEAE565}" type="presOf" srcId="{BED2DE22-2F5A-494F-BBDC-DA4842C48BF9}" destId="{A0166B11-AA83-4E55-9F80-D23BD3C7A124}" srcOrd="0" destOrd="0" presId="urn:microsoft.com/office/officeart/2005/8/layout/bList2#2"/>
    <dgm:cxn modelId="{DB9C2C49-8D0D-489D-A180-10AC7AB7A5EA}" srcId="{BED2DE22-2F5A-494F-BBDC-DA4842C48BF9}" destId="{B1307088-56A5-4664-AE6F-8B5D8F6AF7D4}" srcOrd="8" destOrd="0" parTransId="{3AE5E673-CE9D-43E2-9410-A7A28EC7F8FE}" sibTransId="{464B02B2-8EF5-4FBC-B6DA-6A46473D951F}"/>
    <dgm:cxn modelId="{11154309-9190-49E6-993F-EB8525165CFC}" type="presOf" srcId="{FED5A850-AEA9-4899-9515-07FFDA812BDE}" destId="{93D8B96A-971A-4847-830D-15DAB9FEE129}" srcOrd="0" destOrd="4" presId="urn:microsoft.com/office/officeart/2005/8/layout/bList2#2"/>
    <dgm:cxn modelId="{14A9D95C-498C-45B5-8905-6441D7E4B836}" srcId="{BED2DE22-2F5A-494F-BBDC-DA4842C48BF9}" destId="{74FBDA2E-8DA6-4EB1-A727-EDDCB4B243E4}" srcOrd="6" destOrd="0" parTransId="{C3C0DF5E-F52C-420C-9F3D-F737F7C01655}" sibTransId="{A769A04D-7968-4F35-AB66-9247148EB2B4}"/>
    <dgm:cxn modelId="{9E896F2A-2872-4F5F-9CA0-CCFB61513FB0}" type="presOf" srcId="{74FBDA2E-8DA6-4EB1-A727-EDDCB4B243E4}" destId="{93D8B96A-971A-4847-830D-15DAB9FEE129}" srcOrd="0" destOrd="6" presId="urn:microsoft.com/office/officeart/2005/8/layout/bList2#2"/>
    <dgm:cxn modelId="{1BA68474-7BEA-4C3B-826D-88D2C85EAE9E}" type="presOf" srcId="{BB2BB639-A5ED-42EB-9470-550E02910C09}" destId="{93D8B96A-971A-4847-830D-15DAB9FEE129}" srcOrd="0" destOrd="5" presId="urn:microsoft.com/office/officeart/2005/8/layout/bList2#2"/>
    <dgm:cxn modelId="{DD4FC41A-1E00-4EC5-99CC-607AAC9FB83E}" type="presOf" srcId="{B1307088-56A5-4664-AE6F-8B5D8F6AF7D4}" destId="{93D8B96A-971A-4847-830D-15DAB9FEE129}" srcOrd="0" destOrd="8" presId="urn:microsoft.com/office/officeart/2005/8/layout/bList2#2"/>
    <dgm:cxn modelId="{FAB2B83F-BE08-4F7E-ABB9-AF5BD7D8B2A0}" srcId="{BED2DE22-2F5A-494F-BBDC-DA4842C48BF9}" destId="{767C2235-2627-413C-9131-DDA77962E232}" srcOrd="2" destOrd="0" parTransId="{04575DA5-72EA-4542-B439-130D4A2A8C0B}" sibTransId="{EA079198-EC42-483D-8994-E164D761B0F4}"/>
    <dgm:cxn modelId="{3FA0CC33-249E-4008-9780-E255416F0738}" srcId="{75BA067E-6B94-4D64-93A9-B6D10C4E2869}" destId="{BED2DE22-2F5A-494F-BBDC-DA4842C48BF9}" srcOrd="0" destOrd="0" parTransId="{590E0218-7D90-4D2D-97BE-5183C3C153C4}" sibTransId="{97E09282-A65A-4C27-ACF4-1C37FBB354C7}"/>
    <dgm:cxn modelId="{D795833D-CD65-4A1C-BCCF-7FD0595B01A9}" type="presOf" srcId="{234D906C-2CB3-41E2-99BA-8B53DBFF4DC3}" destId="{93D8B96A-971A-4847-830D-15DAB9FEE129}" srcOrd="0" destOrd="3" presId="urn:microsoft.com/office/officeart/2005/8/layout/bList2#2"/>
    <dgm:cxn modelId="{69DD023F-173B-4C0E-B347-B6FBFC233D97}" srcId="{BED2DE22-2F5A-494F-BBDC-DA4842C48BF9}" destId="{FED5A850-AEA9-4899-9515-07FFDA812BDE}" srcOrd="4" destOrd="0" parTransId="{80E42758-0E9A-4338-B144-AD939AB70F86}" sibTransId="{1D2080D0-AF72-4594-B290-1F46FCFAC1D2}"/>
    <dgm:cxn modelId="{7FCF851B-3DB5-496E-B78E-A2A5CE3D2EB5}" type="presOf" srcId="{2363E3C4-6389-41FF-A014-7B132A78FE0D}" destId="{93D8B96A-971A-4847-830D-15DAB9FEE129}" srcOrd="0" destOrd="1" presId="urn:microsoft.com/office/officeart/2005/8/layout/bList2#2"/>
    <dgm:cxn modelId="{2D943F37-6857-4511-8AC4-D2769D1589B0}" srcId="{BED2DE22-2F5A-494F-BBDC-DA4842C48BF9}" destId="{234D906C-2CB3-41E2-99BA-8B53DBFF4DC3}" srcOrd="3" destOrd="0" parTransId="{79F1158E-1D81-40B5-B74A-D01DDCB9C67D}" sibTransId="{E8429719-FFC0-438A-8580-9A0E4D045B6B}"/>
    <dgm:cxn modelId="{F362E92A-0411-426D-AFF3-B0BB4F82F794}" type="presOf" srcId="{767C2235-2627-413C-9131-DDA77962E232}" destId="{93D8B96A-971A-4847-830D-15DAB9FEE129}" srcOrd="0" destOrd="2" presId="urn:microsoft.com/office/officeart/2005/8/layout/bList2#2"/>
    <dgm:cxn modelId="{D7C1A359-5BD7-4003-9DFD-8E7C1567C0BE}" srcId="{BED2DE22-2F5A-494F-BBDC-DA4842C48BF9}" destId="{2363E3C4-6389-41FF-A014-7B132A78FE0D}" srcOrd="1" destOrd="0" parTransId="{8E038906-4DE0-4E7E-8601-564381982341}" sibTransId="{11C31E8E-7B83-493F-BB20-FC3081DE729F}"/>
    <dgm:cxn modelId="{D0235700-666A-4BD1-8690-3121FC5EB9D3}" type="presOf" srcId="{BED2DE22-2F5A-494F-BBDC-DA4842C48BF9}" destId="{CFD1073D-D16C-4FD4-8017-378B29635DF0}" srcOrd="1" destOrd="0" presId="urn:microsoft.com/office/officeart/2005/8/layout/bList2#2"/>
    <dgm:cxn modelId="{F8281474-C050-437E-AE56-8E793B374264}" type="presOf" srcId="{75BA067E-6B94-4D64-93A9-B6D10C4E2869}" destId="{4D8C4D3C-4000-4B79-857D-34FDC9723F83}" srcOrd="0" destOrd="0" presId="urn:microsoft.com/office/officeart/2005/8/layout/bList2#2"/>
    <dgm:cxn modelId="{28EB9254-1C1E-4BCC-8C62-EF2F8D57A898}" type="presOf" srcId="{1D1A29EC-FA9A-4677-AB45-347BA4B21B79}" destId="{93D8B96A-971A-4847-830D-15DAB9FEE129}" srcOrd="0" destOrd="0" presId="urn:microsoft.com/office/officeart/2005/8/layout/bList2#2"/>
    <dgm:cxn modelId="{712A8E03-91B6-40A2-9BDD-4B4470D4FB7B}" srcId="{BED2DE22-2F5A-494F-BBDC-DA4842C48BF9}" destId="{1D1A29EC-FA9A-4677-AB45-347BA4B21B79}" srcOrd="0" destOrd="0" parTransId="{67CEF837-A3E8-4AE5-9D0B-4E7D803ABD4A}" sibTransId="{D04CD8BC-DA44-4DD4-84F5-B8ADC57CA80E}"/>
    <dgm:cxn modelId="{6862457B-3D24-4D10-8991-4ECBE4CC0076}" srcId="{BED2DE22-2F5A-494F-BBDC-DA4842C48BF9}" destId="{BB2BB639-A5ED-42EB-9470-550E02910C09}" srcOrd="5" destOrd="0" parTransId="{521A1F7C-A56E-49C4-BED2-EFD46BE8B758}" sibTransId="{06BC4B42-A30D-4B58-A69D-CE6B5DBF7EDE}"/>
    <dgm:cxn modelId="{F377C342-5C53-4776-AF00-0C3A5F7AF861}" type="presParOf" srcId="{4D8C4D3C-4000-4B79-857D-34FDC9723F83}" destId="{F3031499-EA8E-4B1F-914D-B58374D2BB58}" srcOrd="0" destOrd="0" presId="urn:microsoft.com/office/officeart/2005/8/layout/bList2#2"/>
    <dgm:cxn modelId="{88F23069-D8A9-4A50-857B-D1DD4A29E055}" type="presParOf" srcId="{F3031499-EA8E-4B1F-914D-B58374D2BB58}" destId="{93D8B96A-971A-4847-830D-15DAB9FEE129}" srcOrd="0" destOrd="0" presId="urn:microsoft.com/office/officeart/2005/8/layout/bList2#2"/>
    <dgm:cxn modelId="{70942276-355D-4209-B17D-EDF7C44ADAAC}" type="presParOf" srcId="{F3031499-EA8E-4B1F-914D-B58374D2BB58}" destId="{A0166B11-AA83-4E55-9F80-D23BD3C7A124}" srcOrd="1" destOrd="0" presId="urn:microsoft.com/office/officeart/2005/8/layout/bList2#2"/>
    <dgm:cxn modelId="{C9904E9C-64A9-4910-A0DA-F9077F0DAD45}" type="presParOf" srcId="{F3031499-EA8E-4B1F-914D-B58374D2BB58}" destId="{CFD1073D-D16C-4FD4-8017-378B29635DF0}" srcOrd="2" destOrd="0" presId="urn:microsoft.com/office/officeart/2005/8/layout/bList2#2"/>
    <dgm:cxn modelId="{D571F799-400F-4023-806B-797795E81DA9}" type="presParOf" srcId="{F3031499-EA8E-4B1F-914D-B58374D2BB58}" destId="{CB2A31D5-7F1D-4ED2-B228-CD906D223AE8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F76D-492B-41CA-999A-5A7445F4382A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4F5A-DEF2-4A07-B774-F178308D88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00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7DB78-1907-4516-BC8C-5067F7869D87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A4C1D-E1EC-4A1C-87CF-95D8E5922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8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F3E066-9946-4040-8E9D-CF8F1FCD5C48}" type="slidenum">
              <a:rPr lang="nl-NL" altLang="nl-NL" sz="1300" baseline="0" smtClean="0"/>
              <a:pPr/>
              <a:t>4</a:t>
            </a:fld>
            <a:endParaRPr lang="nl-NL" altLang="nl-NL" sz="1300" baseline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797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B285D6-460B-45E4-83FD-95B28C197C8F}" type="slidenum">
              <a:rPr lang="en-GB" altLang="nl-NL"/>
              <a:pPr eaLnBrk="1" hangingPunct="1"/>
              <a:t>6</a:t>
            </a:fld>
            <a:endParaRPr lang="en-GB" altLang="nl-NL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4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4C1D-E1EC-4A1C-87CF-95D8E59223B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56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4C1D-E1EC-4A1C-87CF-95D8E59223B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95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6F1595-3703-4889-9544-BCF3CBE8CBB3}" type="slidenum">
              <a:rPr lang="en-GB" altLang="nl-NL"/>
              <a:pPr eaLnBrk="1" hangingPunct="1"/>
              <a:t>23</a:t>
            </a:fld>
            <a:endParaRPr lang="en-GB" altLang="nl-NL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9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09F066-1113-4BCF-9338-A61137E7C451}" type="slidenum">
              <a:rPr lang="nl-NL" altLang="nl-NL" smtClean="0"/>
              <a:pPr>
                <a:spcBef>
                  <a:spcPct val="0"/>
                </a:spcBef>
              </a:pPr>
              <a:t>26</a:t>
            </a:fld>
            <a:endParaRPr lang="nl-NL" altLang="nl-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73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4C1D-E1EC-4A1C-87CF-95D8E59223BE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03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7489E-56A9-48FD-820D-E34D00DE87DE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5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600" y="2060848"/>
            <a:ext cx="7715200" cy="40653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2776E-2E33-4E43-A8FC-31E221883324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132856"/>
            <a:ext cx="2057400" cy="3993307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584" y="2132856"/>
            <a:ext cx="5649416" cy="3993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75185-440D-43F2-90F3-FE361296FCB8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88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043608" y="2132856"/>
            <a:ext cx="3452192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2900B-8946-428E-8E3E-A6C3D38AF7DE}" type="datetime1">
              <a:rPr lang="nl-NL" smtClean="0"/>
              <a:t>17-10-2017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54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029DC-F305-4E53-94BB-14045F9E96E7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5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99592" y="2132856"/>
            <a:ext cx="7787208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smtClean="0"/>
              <a:t>Klik op het pictogram als u een SmartArt-afbeelding wilt toevoegen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DBA9D-602A-4DE3-ADBE-76F8E0044075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55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060848"/>
            <a:ext cx="3596208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940DC-0DA8-4CEF-8B24-C07AB61AC9A8}" type="datetime1">
              <a:rPr lang="nl-NL" smtClean="0"/>
              <a:t>17-10-2017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96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348880"/>
            <a:ext cx="3596208" cy="3777283"/>
          </a:xfrm>
          <a:prstGeom prst="rect">
            <a:avLst/>
          </a:prstGeo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13E52-456E-41F5-B78A-2E938D4D7D66}" type="datetime1">
              <a:rPr lang="nl-NL" smtClean="0"/>
              <a:t>17-10-2017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31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HAN_Logo2014NL_rgb_pos0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1" y="501330"/>
            <a:ext cx="2593975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4326964"/>
            <a:ext cx="7560448" cy="8660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bewerken, Hanzehogeschool Groningen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5225749"/>
            <a:ext cx="7560840" cy="255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smtClean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625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6" y="511592"/>
            <a:ext cx="2587625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5225749"/>
            <a:ext cx="7560840" cy="255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smtClean="0"/>
              <a:t>Klik om een subtitel of andere uitleg te bewerken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4326964"/>
            <a:ext cx="7560448" cy="8660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bewerken, Hanzehogeschool Groningen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814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860787"/>
            <a:ext cx="7786800" cy="64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515844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 smtClean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6653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0B3F8-81DA-4B4F-A9C2-4F8813A10D21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484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</a:t>
            </a:r>
            <a:br>
              <a:rPr lang="nl-NL" dirty="0" smtClean="0"/>
            </a:br>
            <a:r>
              <a:rPr lang="nl-NL" dirty="0" smtClean="0"/>
              <a:t>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46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644690"/>
            <a:ext cx="7776864" cy="772948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88024" y="1628800"/>
            <a:ext cx="3744416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1pPr>
            <a:lvl2pPr>
              <a:buClrTx/>
              <a:defRPr sz="180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55576" y="1628800"/>
            <a:ext cx="3744416" cy="45259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0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8" y="836712"/>
            <a:ext cx="2709937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836713"/>
            <a:ext cx="4957390" cy="528945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8" y="1988841"/>
            <a:ext cx="2709937" cy="413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444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van deze dia </a:t>
            </a:r>
            <a:br>
              <a:rPr lang="nl-NL" dirty="0" smtClean="0"/>
            </a:br>
            <a:r>
              <a:rPr lang="nl-NL" dirty="0" smtClean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2854687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om een afbeelding </a:t>
            </a:r>
            <a:br>
              <a:rPr lang="nl-NL" noProof="0" dirty="0" smtClean="0"/>
            </a:br>
            <a:r>
              <a:rPr lang="nl-NL" noProof="0" dirty="0" smtClean="0"/>
              <a:t>te plaatsen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</p:txBody>
      </p:sp>
    </p:spTree>
    <p:extLst>
      <p:ext uri="{BB962C8B-B14F-4D97-AF65-F5344CB8AC3E}">
        <p14:creationId xmlns:p14="http://schemas.microsoft.com/office/powerpoint/2010/main" val="7849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E1E37-9512-4E22-922F-7D338588EF71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6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35242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A0995-50DE-44AA-B519-B8C48DE3ED38}" type="datetime1">
              <a:rPr lang="nl-NL" smtClean="0"/>
              <a:t>17-10-2017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5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9592" y="3284983"/>
            <a:ext cx="3597796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C1281-146E-4455-AEE2-B0037BC69EC7}" type="datetime1">
              <a:rPr lang="nl-NL" smtClean="0"/>
              <a:t>17-10-2017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33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5CBED-637A-426E-9847-64EE17777806}" type="datetime1">
              <a:rPr lang="nl-NL" smtClean="0"/>
              <a:t>17-10-2017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39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985E1-942B-49CB-BBB6-AB548685EBAF}" type="datetime1">
              <a:rPr lang="nl-NL" smtClean="0"/>
              <a:t>17-10-2017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0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2565921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2204864"/>
            <a:ext cx="24939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F5825-0538-4D89-9538-82E362037AEC}" type="datetime1">
              <a:rPr lang="nl-NL" smtClean="0"/>
              <a:t>17-10-2017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13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800600"/>
            <a:ext cx="5298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9712" y="1412775"/>
            <a:ext cx="5298976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712" y="5367338"/>
            <a:ext cx="5298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DFABC-B763-4B6B-9432-A8AAFD643A61}" type="datetime1">
              <a:rPr lang="nl-NL" smtClean="0"/>
              <a:t>17-10-2017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31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37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  <a:cs typeface="Arial" charset="0"/>
              </a:defRPr>
            </a:lvl1pPr>
          </a:lstStyle>
          <a:p>
            <a:fld id="{0CE204E5-1846-4A5E-94A2-03F142B78B0D}" type="datetime1">
              <a:rPr lang="nl-NL" smtClean="0"/>
              <a:t>17-10-2017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  <a:cs typeface="Arial" charset="0"/>
              </a:defRPr>
            </a:lvl1pPr>
          </a:lstStyle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 baseline="0">
                <a:solidFill>
                  <a:schemeClr val="bg1"/>
                </a:solidFill>
                <a:ea typeface="ＭＳ Ｐゴシック" pitchFamily="112" charset="-128"/>
                <a:cs typeface="Arial" charset="0"/>
              </a:defRPr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payoff_neg2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6004985"/>
            <a:ext cx="1400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 bwMode="auto">
          <a:xfrm>
            <a:off x="873126" y="4197351"/>
            <a:ext cx="7916863" cy="2309283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 baseline="-250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8748713" y="4580467"/>
            <a:ext cx="431800" cy="1545167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 baseline="-25000">
              <a:solidFill>
                <a:prstClr val="white"/>
              </a:solidFill>
            </a:endParaRPr>
          </a:p>
        </p:txBody>
      </p:sp>
      <p:pic>
        <p:nvPicPr>
          <p:cNvPr id="1029" name="Afbeelding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5924551"/>
            <a:ext cx="1435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1" y="6356351"/>
            <a:ext cx="328613" cy="36618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7E2B85-7009-974B-B74A-405ACDEC6D7C}" type="slidenum">
              <a:rPr lang="nl-NL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1" y="6356351"/>
            <a:ext cx="576263" cy="36618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B038D0-F429-4FAB-A116-74D61DD3BD13}" type="datetime1">
              <a:rPr lang="nl-NL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17-10-2017</a:t>
            </a:fld>
            <a:endParaRPr lang="nl-NL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6356351"/>
            <a:ext cx="2736850" cy="36618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Ontwikkeling van het individu 2; Geertjan Emmens  </a:t>
            </a:r>
            <a:endParaRPr lang="nl-NL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01" name="Afbeelding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4" y="6453718"/>
            <a:ext cx="3127375" cy="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755651" y="0"/>
            <a:ext cx="7777163" cy="4064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 baseline="-25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3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l.youtube.com/watch?v=9xLSZVkrwx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zwJPLpw2I" TargetMode="External"/><Relationship Id="rId2" Type="http://schemas.openxmlformats.org/officeDocument/2006/relationships/hyperlink" Target="https://www.youtube.com/watch?v=sxdPopCfAq4&amp;t=164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be/imgres?imgurl=http://www.thinkandthrive.com/tw/img/large/piaget.jpg&amp;imgrefurl=http://www.thinkandthrive.com/tw/resources/detail/10&amp;h=307&amp;w=340&amp;sz=18&amp;hl=nl&amp;start=1&amp;tbnid=eQNpCr6TIw6MlM:&amp;tbnh=107&amp;tbnw=119&amp;prev=/images?q%3Dpiaget%26gbv%3D2%26hl%3D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Individu en Maatschappij</a:t>
            </a:r>
            <a:br>
              <a:rPr lang="nl-NL" dirty="0" smtClean="0"/>
            </a:br>
            <a:r>
              <a:rPr lang="nl-NL" sz="3200" dirty="0" smtClean="0"/>
              <a:t>jaar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3600" dirty="0">
                <a:solidFill>
                  <a:srgbClr val="7030A0"/>
                </a:solidFill>
              </a:rPr>
              <a:t>HC: Ontwikkeling van het individu 2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7030A0"/>
                </a:solidFill>
              </a:rPr>
              <a:t>Docent: Geertjan </a:t>
            </a:r>
            <a:r>
              <a:rPr lang="nl-NL" sz="3600" dirty="0" smtClean="0">
                <a:solidFill>
                  <a:srgbClr val="7030A0"/>
                </a:solidFill>
              </a:rPr>
              <a:t>Emmens</a:t>
            </a:r>
          </a:p>
          <a:p>
            <a:pPr marL="0" indent="0" algn="ctr">
              <a:buNone/>
            </a:pPr>
            <a:endParaRPr lang="nl-NL" sz="3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nl-NL" sz="2800" dirty="0" smtClean="0">
                <a:solidFill>
                  <a:srgbClr val="7030A0"/>
                </a:solidFill>
              </a:rPr>
              <a:t>Hanzehogeschool Groningen</a:t>
            </a:r>
          </a:p>
          <a:p>
            <a:pPr marL="0" indent="0" algn="ctr">
              <a:buNone/>
            </a:pPr>
            <a:r>
              <a:rPr lang="nl-NL" sz="2800" dirty="0" smtClean="0">
                <a:solidFill>
                  <a:srgbClr val="7030A0"/>
                </a:solidFill>
              </a:rPr>
              <a:t>Academie voor Verpleegkunde</a:t>
            </a:r>
            <a:endParaRPr lang="nl-NL" sz="2800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3F8-591D-45D3-84B7-8C6D2846A384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72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4240" y="26064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Zuigeling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</a:rPr>
              <a:t>tot circa 18-24 maanden 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Ontwikkeling gaat verder</a:t>
            </a:r>
          </a:p>
          <a:p>
            <a:r>
              <a:rPr lang="nl-NL" dirty="0" smtClean="0"/>
              <a:t>Rijping: vaardigheden ontwikkelen via tijdschema</a:t>
            </a:r>
          </a:p>
          <a:p>
            <a:r>
              <a:rPr lang="nl-NL" dirty="0" smtClean="0"/>
              <a:t>Nature en </a:t>
            </a:r>
            <a:r>
              <a:rPr lang="nl-NL" dirty="0" err="1" smtClean="0"/>
              <a:t>nurture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Contactsteun: lichamelijke aanraking als bron van steun en geruststelling</a:t>
            </a:r>
          </a:p>
          <a:p>
            <a:r>
              <a:rPr lang="nl-NL" dirty="0" smtClean="0"/>
              <a:t>Hechting (enkele dia’s verder)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81D2-6429-405F-B97D-48D147F0F554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69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Hand in hand met zuigeling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962025" y="2276475"/>
            <a:ext cx="7858125" cy="399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sz="2400" dirty="0" smtClean="0"/>
              <a:t>Afhankelijke zuigeling leert wereld kennen door vaste verzorgers en terugkerend verzorgingsritueel;</a:t>
            </a:r>
          </a:p>
          <a:p>
            <a:pPr eaLnBrk="1" hangingPunct="1"/>
            <a:endParaRPr lang="nl-NL" altLang="nl-NL" sz="1200" dirty="0" smtClean="0"/>
          </a:p>
          <a:p>
            <a:pPr eaLnBrk="1" hangingPunct="1"/>
            <a:r>
              <a:rPr lang="nl-NL" altLang="nl-NL" sz="2400" dirty="0" smtClean="0"/>
              <a:t>Opvoeder vangt signalen op en herkent deze (..en reageert sensitief)</a:t>
            </a:r>
          </a:p>
          <a:p>
            <a:pPr eaLnBrk="1" hangingPunct="1"/>
            <a:endParaRPr lang="nl-NL" altLang="nl-NL" sz="1200" dirty="0" smtClean="0"/>
          </a:p>
          <a:p>
            <a:pPr eaLnBrk="1" hangingPunct="1"/>
            <a:r>
              <a:rPr lang="nl-NL" altLang="nl-NL" sz="2400" dirty="0" smtClean="0"/>
              <a:t>Zuigeling gaat zich hechten en ervaart basisveiligheid</a:t>
            </a:r>
          </a:p>
          <a:p>
            <a:pPr eaLnBrk="1" hangingPunct="1"/>
            <a:endParaRPr lang="nl-NL" altLang="nl-NL" sz="1200" dirty="0" smtClean="0"/>
          </a:p>
          <a:p>
            <a:pPr eaLnBrk="1" hangingPunct="1"/>
            <a:r>
              <a:rPr lang="nl-NL" altLang="nl-NL" sz="2400" dirty="0" smtClean="0"/>
              <a:t>Hechting ontstaat</a:t>
            </a:r>
          </a:p>
        </p:txBody>
      </p:sp>
      <p:sp>
        <p:nvSpPr>
          <p:cNvPr id="2560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F1CB92-524C-4DF3-AA32-E5FE88D2B588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2560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2560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4000" dirty="0" smtClean="0"/>
              <a:t>Ontwikkelingsopgaven peuter/ kleuter </a:t>
            </a:r>
            <a:r>
              <a:rPr lang="nl-NL" altLang="nl-NL" sz="2800" dirty="0" smtClean="0"/>
              <a:t>(Blokland*)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62013" y="1823244"/>
            <a:ext cx="8281987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Exploratief spel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Autonomie-ontwikkeling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Soepele socialisatie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Sekserol identificatie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Taalontwikkeling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Zindelijk worden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Geleidelijk normen en waarden internaliseren </a:t>
            </a:r>
          </a:p>
          <a:p>
            <a:pPr lvl="1">
              <a:lnSpc>
                <a:spcPct val="120000"/>
              </a:lnSpc>
            </a:pPr>
            <a:r>
              <a:rPr lang="nl-NL" altLang="nl-NL" sz="2000" dirty="0"/>
              <a:t>Voorbeeld angstig kind (is dit </a:t>
            </a:r>
            <a:r>
              <a:rPr lang="nl-NL" altLang="nl-NL" sz="2000" dirty="0" smtClean="0"/>
              <a:t>echt leuk</a:t>
            </a:r>
            <a:r>
              <a:rPr lang="nl-NL" altLang="nl-NL" sz="2000" dirty="0"/>
              <a:t>?)</a:t>
            </a:r>
            <a:r>
              <a:rPr lang="nl-NL" altLang="nl-NL" sz="2000" i="1" dirty="0">
                <a:hlinkClick r:id="rId2"/>
              </a:rPr>
              <a:t>http://nl.youtube.com/watch?v=9xLSZVkrwxI</a:t>
            </a:r>
            <a:endParaRPr lang="nl-NL" altLang="nl-NL" sz="2000" i="1" dirty="0"/>
          </a:p>
          <a:p>
            <a:pPr eaLnBrk="1" hangingPunct="1">
              <a:lnSpc>
                <a:spcPct val="120000"/>
              </a:lnSpc>
            </a:pPr>
            <a:endParaRPr lang="nl-NL" altLang="nl-NL" sz="2400" dirty="0" smtClean="0"/>
          </a:p>
          <a:p>
            <a:pPr eaLnBrk="1" hangingPunct="1">
              <a:lnSpc>
                <a:spcPct val="120000"/>
              </a:lnSpc>
            </a:pPr>
            <a:endParaRPr lang="nl-NL" altLang="nl-NL" sz="2400" dirty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nl-NL" altLang="nl-NL" sz="2400" i="1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nl-NL" altLang="nl-NL" sz="1000" i="1" dirty="0" smtClean="0"/>
              <a:t>* Blokland (1996) over opvoeden gesproken, NIZW</a:t>
            </a:r>
          </a:p>
          <a:p>
            <a:endParaRPr lang="nl-NL" altLang="nl-NL" dirty="0" smtClean="0"/>
          </a:p>
        </p:txBody>
      </p:sp>
      <p:sp>
        <p:nvSpPr>
          <p:cNvPr id="2867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91F3BE-08D6-4E74-B02F-BE90170CCD6B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28677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2867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4000" smtClean="0"/>
              <a:t>Ontwikkelingsopgaven schoolkind </a:t>
            </a:r>
            <a:r>
              <a:rPr lang="nl-NL" altLang="nl-NL" sz="2800" smtClean="0"/>
              <a:t>(Blokland)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33463" y="2244725"/>
            <a:ext cx="7859712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nl-NL" altLang="nl-NL" sz="2400" smtClean="0"/>
              <a:t>Sociale vaardigheden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smtClean="0"/>
              <a:t>Omgang met leeftijdsgenoten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smtClean="0"/>
              <a:t>Positief zelfbeeld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smtClean="0"/>
              <a:t>Actieve leerhouding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smtClean="0"/>
              <a:t>Schoolse vaardigheden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smtClean="0"/>
              <a:t>Moreel besef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smtClean="0"/>
              <a:t>zelfredzaamheid</a:t>
            </a:r>
          </a:p>
          <a:p>
            <a:endParaRPr lang="nl-NL" altLang="nl-NL" smtClean="0"/>
          </a:p>
        </p:txBody>
      </p:sp>
      <p:sp>
        <p:nvSpPr>
          <p:cNvPr id="3072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0BC615-FA15-4149-B465-7615964E8952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3072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307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 bwMode="auto">
          <a:xfrm>
            <a:off x="601663" y="274638"/>
            <a:ext cx="84343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4000" smtClean="0"/>
              <a:t>Ontwikkelingsopgaven adolescentie </a:t>
            </a:r>
            <a:r>
              <a:rPr lang="nl-NL" altLang="nl-NL" sz="2800" smtClean="0"/>
              <a:t>(Blokland)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33463" y="2244725"/>
            <a:ext cx="7859712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nl-NL" altLang="nl-NL" sz="2400" dirty="0" err="1" smtClean="0"/>
              <a:t>Zimbardo</a:t>
            </a:r>
            <a:r>
              <a:rPr lang="nl-NL" altLang="nl-NL" sz="2400" dirty="0" smtClean="0"/>
              <a:t>: adolescentie begint bij puberteit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Emotionele zelfstandigheid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Omgang met eigen en andere sekse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Seksuele intimiteit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Ontwikkeling eigen waardensysteem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 smtClean="0"/>
              <a:t>School- en beroepskeuze</a:t>
            </a:r>
          </a:p>
          <a:p>
            <a:endParaRPr lang="nl-NL" altLang="nl-NL" dirty="0" smtClean="0"/>
          </a:p>
        </p:txBody>
      </p:sp>
      <p:sp>
        <p:nvSpPr>
          <p:cNvPr id="3174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93BD30-EA60-4244-8F1B-9FC14CB45F3E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31749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3175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Sociaal emotionele ontwikkeling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827088" y="1844824"/>
          <a:ext cx="7859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35D60-C765-4BD5-9BF0-BBFCDCD93B1B}" type="datetime1">
              <a:rPr lang="nl-NL" smtClean="0">
                <a:solidFill>
                  <a:srgbClr val="FFFFFF"/>
                </a:solidFill>
              </a:rPr>
              <a:t>17-10-2017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Ontwikkeling van het individu 2; Geertjan Emmens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Veilige hechting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GB" altLang="nl-NL" sz="2400" dirty="0" err="1" smtClean="0"/>
              <a:t>ouder</a:t>
            </a:r>
            <a:r>
              <a:rPr lang="en-GB" altLang="nl-NL" sz="2400" dirty="0" smtClean="0"/>
              <a:t> </a:t>
            </a:r>
            <a:r>
              <a:rPr lang="en-GB" altLang="nl-NL" sz="2400" dirty="0"/>
              <a:t>is </a:t>
            </a:r>
            <a:r>
              <a:rPr lang="en-GB" altLang="nl-NL" sz="2400" dirty="0" err="1"/>
              <a:t>veilige</a:t>
            </a:r>
            <a:r>
              <a:rPr lang="en-GB" altLang="nl-NL" sz="2400" dirty="0"/>
              <a:t> ‘haven’</a:t>
            </a: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GB" altLang="nl-NL" sz="2400" dirty="0" smtClean="0"/>
              <a:t>Kind </a:t>
            </a:r>
            <a:r>
              <a:rPr lang="en-GB" altLang="nl-NL" sz="2400" dirty="0" err="1" smtClean="0"/>
              <a:t>exploreert</a:t>
            </a:r>
            <a:r>
              <a:rPr lang="en-GB" altLang="nl-NL" sz="2400" dirty="0" smtClean="0"/>
              <a:t> </a:t>
            </a:r>
            <a:r>
              <a:rPr lang="en-GB" altLang="nl-NL" sz="2400" dirty="0" err="1" smtClean="0"/>
              <a:t>bij</a:t>
            </a:r>
            <a:r>
              <a:rPr lang="en-GB" altLang="nl-NL" sz="2400" dirty="0" smtClean="0"/>
              <a:t> </a:t>
            </a:r>
            <a:r>
              <a:rPr lang="en-GB" altLang="nl-NL" sz="2400" dirty="0" err="1" smtClean="0"/>
              <a:t>afwezigheid</a:t>
            </a:r>
            <a:r>
              <a:rPr lang="en-GB" altLang="nl-NL" sz="2400" dirty="0" smtClean="0"/>
              <a:t> </a:t>
            </a:r>
            <a:r>
              <a:rPr lang="en-GB" altLang="nl-NL" sz="2400" dirty="0" err="1" smtClean="0"/>
              <a:t>ouder</a:t>
            </a:r>
            <a:endParaRPr lang="en-GB" altLang="nl-NL" sz="24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GB" altLang="nl-NL" sz="2400" dirty="0" err="1"/>
              <a:t>Bij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scheiding</a:t>
            </a:r>
            <a:r>
              <a:rPr lang="en-GB" altLang="nl-NL" sz="2400" dirty="0"/>
              <a:t>: </a:t>
            </a:r>
            <a:r>
              <a:rPr lang="en-GB" altLang="nl-NL" sz="2400" dirty="0" err="1"/>
              <a:t>huilen</a:t>
            </a:r>
            <a:r>
              <a:rPr lang="en-GB" altLang="nl-NL" sz="2400" dirty="0"/>
              <a:t> of </a:t>
            </a:r>
            <a:r>
              <a:rPr lang="en-GB" altLang="nl-NL" sz="2400" dirty="0" err="1"/>
              <a:t>niet</a:t>
            </a:r>
            <a:r>
              <a:rPr lang="en-GB" altLang="nl-NL" sz="2400" dirty="0"/>
              <a:t>, minder op </a:t>
            </a:r>
            <a:r>
              <a:rPr lang="en-GB" altLang="nl-NL" sz="2400" dirty="0" err="1"/>
              <a:t>gemak</a:t>
            </a:r>
            <a:r>
              <a:rPr lang="en-GB" altLang="nl-NL" sz="2400" dirty="0"/>
              <a:t> </a:t>
            </a:r>
            <a:r>
              <a:rPr lang="en-GB" altLang="nl-NL" sz="2400" dirty="0" err="1"/>
              <a:t>en</a:t>
            </a:r>
            <a:r>
              <a:rPr lang="en-GB" altLang="nl-NL" sz="2400" dirty="0"/>
              <a:t> minder </a:t>
            </a:r>
            <a:r>
              <a:rPr lang="en-GB" altLang="nl-NL" sz="2400" dirty="0" err="1"/>
              <a:t>exploreren</a:t>
            </a:r>
            <a:endParaRPr lang="en-GB" altLang="nl-NL" sz="24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GB" altLang="nl-NL" sz="2400" dirty="0" err="1"/>
              <a:t>Bij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terugkomst</a:t>
            </a:r>
            <a:r>
              <a:rPr lang="en-GB" altLang="nl-NL" sz="2400" dirty="0"/>
              <a:t> </a:t>
            </a:r>
            <a:r>
              <a:rPr lang="en-GB" altLang="nl-NL" sz="2400" dirty="0" err="1" smtClean="0"/>
              <a:t>ouder</a:t>
            </a:r>
            <a:r>
              <a:rPr lang="en-GB" altLang="nl-NL" sz="2400" dirty="0" smtClean="0"/>
              <a:t>: </a:t>
            </a:r>
            <a:r>
              <a:rPr lang="en-GB" altLang="nl-NL" sz="2400" dirty="0" err="1"/>
              <a:t>blij</a:t>
            </a:r>
            <a:r>
              <a:rPr lang="en-GB" altLang="nl-NL" sz="2400" dirty="0"/>
              <a:t>, toenadering </a:t>
            </a:r>
            <a:r>
              <a:rPr lang="en-GB" altLang="nl-NL" sz="2400" dirty="0" err="1"/>
              <a:t>zoeken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snel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weer</a:t>
            </a:r>
            <a:r>
              <a:rPr lang="en-GB" altLang="nl-NL" sz="2400" dirty="0"/>
              <a:t> </a:t>
            </a:r>
            <a:r>
              <a:rPr lang="en-GB" altLang="nl-NL" sz="2400" dirty="0" err="1" smtClean="0"/>
              <a:t>exploreren</a:t>
            </a:r>
            <a:endParaRPr lang="en-GB" altLang="nl-NL" sz="2400" dirty="0" smtClean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endParaRPr lang="en-GB" altLang="nl-NL" sz="24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§"/>
            </a:pPr>
            <a:r>
              <a:rPr lang="en-GB" altLang="nl-NL" sz="2400" i="1" dirty="0" err="1">
                <a:solidFill>
                  <a:srgbClr val="004873"/>
                </a:solidFill>
              </a:rPr>
              <a:t>Opvoedingsgedrag</a:t>
            </a:r>
            <a:r>
              <a:rPr lang="en-GB" altLang="nl-NL" sz="2400" i="1" dirty="0">
                <a:solidFill>
                  <a:srgbClr val="004873"/>
                </a:solidFill>
              </a:rPr>
              <a:t> </a:t>
            </a:r>
            <a:r>
              <a:rPr lang="en-GB" altLang="nl-NL" sz="2400" i="1" dirty="0" err="1">
                <a:solidFill>
                  <a:srgbClr val="004873"/>
                </a:solidFill>
              </a:rPr>
              <a:t>ouders</a:t>
            </a:r>
            <a:r>
              <a:rPr lang="en-GB" altLang="nl-NL" sz="2400" i="1" dirty="0">
                <a:solidFill>
                  <a:srgbClr val="004873"/>
                </a:solidFill>
              </a:rPr>
              <a:t>: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sensitief</a:t>
            </a:r>
            <a:r>
              <a:rPr lang="en-GB" altLang="nl-NL" sz="2400" dirty="0"/>
              <a:t> </a:t>
            </a:r>
            <a:r>
              <a:rPr lang="en-GB" altLang="nl-NL" sz="2400" dirty="0" err="1"/>
              <a:t>en</a:t>
            </a:r>
            <a:r>
              <a:rPr lang="en-GB" altLang="nl-NL" sz="2400" dirty="0"/>
              <a:t> </a:t>
            </a:r>
            <a:r>
              <a:rPr lang="en-GB" altLang="nl-NL" sz="2400" dirty="0" err="1"/>
              <a:t>responsief</a:t>
            </a:r>
            <a:endParaRPr lang="en-GB" altLang="nl-NL" sz="2400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DE1E-77D0-4CA7-AA29-E9CF52DDFCAE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6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verlatingsangst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Normaal gedrag</a:t>
            </a:r>
          </a:p>
          <a:p>
            <a:r>
              <a:rPr lang="nl-NL" dirty="0" smtClean="0"/>
              <a:t>Bij jonge kinderen die gescheiden worden van ouder =&gt; van streek</a:t>
            </a:r>
          </a:p>
          <a:p>
            <a:r>
              <a:rPr lang="nl-NL" dirty="0" smtClean="0"/>
              <a:t>Bij terugkomst: snel weer kalm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6043-81C6-4EC2-A2FC-D4D7703F2F32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3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Angstig- vermijdend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nl-NL" sz="2400" dirty="0" err="1"/>
              <a:t>Vorm</a:t>
            </a:r>
            <a:r>
              <a:rPr lang="en-GB" altLang="nl-NL" sz="2400" dirty="0"/>
              <a:t> van </a:t>
            </a:r>
            <a:r>
              <a:rPr lang="en-GB" altLang="nl-NL" sz="2400" dirty="0" err="1"/>
              <a:t>onveilige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hechting</a:t>
            </a:r>
            <a:endParaRPr lang="en-GB" altLang="nl-NL" sz="2400" dirty="0"/>
          </a:p>
          <a:p>
            <a:pPr lvl="1"/>
            <a:r>
              <a:rPr lang="en-GB" altLang="nl-NL" sz="2400" dirty="0" smtClean="0"/>
              <a:t>Kind </a:t>
            </a:r>
            <a:r>
              <a:rPr lang="en-GB" altLang="nl-NL" sz="2400" dirty="0" err="1" smtClean="0"/>
              <a:t>lijkt</a:t>
            </a:r>
            <a:r>
              <a:rPr lang="en-GB" altLang="nl-NL" sz="2400" dirty="0" smtClean="0"/>
              <a:t> </a:t>
            </a:r>
            <a:r>
              <a:rPr lang="en-GB" altLang="nl-NL" sz="2400" dirty="0" err="1"/>
              <a:t>onverschillig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t.o.v</a:t>
            </a:r>
            <a:r>
              <a:rPr lang="en-GB" altLang="nl-NL" sz="2400" dirty="0"/>
              <a:t>. </a:t>
            </a:r>
            <a:r>
              <a:rPr lang="en-GB" altLang="nl-NL" sz="2400" dirty="0" err="1" smtClean="0"/>
              <a:t>ouder</a:t>
            </a:r>
            <a:r>
              <a:rPr lang="en-GB" altLang="nl-NL" sz="2400" dirty="0" smtClean="0"/>
              <a:t> </a:t>
            </a:r>
            <a:r>
              <a:rPr lang="en-GB" altLang="nl-NL" sz="2400" dirty="0" err="1"/>
              <a:t>wanneer</a:t>
            </a:r>
            <a:r>
              <a:rPr lang="en-GB" altLang="nl-NL" sz="2400" dirty="0"/>
              <a:t> </a:t>
            </a:r>
            <a:r>
              <a:rPr lang="en-GB" altLang="nl-NL" sz="2400" dirty="0" err="1" smtClean="0"/>
              <a:t>deze</a:t>
            </a:r>
            <a:r>
              <a:rPr lang="en-GB" altLang="nl-NL" sz="2400" dirty="0" smtClean="0"/>
              <a:t> </a:t>
            </a:r>
            <a:r>
              <a:rPr lang="en-GB" altLang="nl-NL" sz="2400" dirty="0" err="1"/>
              <a:t>er</a:t>
            </a:r>
            <a:r>
              <a:rPr lang="en-GB" altLang="nl-NL" sz="2400" dirty="0"/>
              <a:t> is </a:t>
            </a:r>
            <a:r>
              <a:rPr lang="en-GB" altLang="nl-NL" sz="2400" dirty="0" err="1"/>
              <a:t>en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wanneer</a:t>
            </a:r>
            <a:r>
              <a:rPr lang="en-GB" altLang="nl-NL" sz="2400" dirty="0"/>
              <a:t> </a:t>
            </a:r>
            <a:r>
              <a:rPr lang="en-GB" altLang="nl-NL" sz="2400" dirty="0" err="1" smtClean="0"/>
              <a:t>hij</a:t>
            </a:r>
            <a:r>
              <a:rPr lang="en-GB" altLang="nl-NL" sz="2400" dirty="0" smtClean="0"/>
              <a:t>/ </a:t>
            </a:r>
            <a:r>
              <a:rPr lang="en-GB" altLang="nl-NL" sz="2400" dirty="0" err="1" smtClean="0"/>
              <a:t>zij</a:t>
            </a:r>
            <a:r>
              <a:rPr lang="en-GB" altLang="nl-NL" sz="2400" dirty="0" smtClean="0"/>
              <a:t> </a:t>
            </a:r>
            <a:r>
              <a:rPr lang="en-GB" altLang="nl-NL" sz="2400" dirty="0" err="1" smtClean="0"/>
              <a:t>weggaat</a:t>
            </a:r>
            <a:r>
              <a:rPr lang="en-GB" altLang="nl-NL" sz="2400" dirty="0"/>
              <a:t>; </a:t>
            </a:r>
            <a:r>
              <a:rPr lang="en-GB" altLang="nl-NL" sz="2400" dirty="0" err="1"/>
              <a:t>ook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t.o.v</a:t>
            </a:r>
            <a:r>
              <a:rPr lang="en-GB" altLang="nl-NL" sz="2400" dirty="0"/>
              <a:t>. </a:t>
            </a:r>
            <a:r>
              <a:rPr lang="en-GB" altLang="nl-NL" sz="2400" dirty="0" err="1"/>
              <a:t>vreemde</a:t>
            </a:r>
            <a:r>
              <a:rPr lang="en-GB" altLang="nl-NL" sz="2400" dirty="0"/>
              <a:t> </a:t>
            </a:r>
          </a:p>
          <a:p>
            <a:pPr lvl="1"/>
            <a:r>
              <a:rPr lang="en-GB" altLang="nl-NL" sz="2400" dirty="0" err="1"/>
              <a:t>Weinig</a:t>
            </a:r>
            <a:r>
              <a:rPr lang="en-GB" altLang="nl-NL" sz="2400" dirty="0"/>
              <a:t> </a:t>
            </a:r>
            <a:r>
              <a:rPr lang="en-GB" altLang="nl-NL" sz="2400" dirty="0" err="1" smtClean="0"/>
              <a:t>reactief</a:t>
            </a:r>
            <a:endParaRPr lang="en-GB" altLang="nl-NL" sz="2400" dirty="0" smtClean="0"/>
          </a:p>
          <a:p>
            <a:pPr lvl="1"/>
            <a:endParaRPr lang="en-GB" altLang="nl-NL" sz="2400" dirty="0"/>
          </a:p>
          <a:p>
            <a:pPr lvl="1"/>
            <a:r>
              <a:rPr lang="en-US" altLang="nl-NL" sz="2400" i="1" dirty="0" err="1">
                <a:solidFill>
                  <a:srgbClr val="004873"/>
                </a:solidFill>
              </a:rPr>
              <a:t>Opvoedingsgedrag</a:t>
            </a:r>
            <a:r>
              <a:rPr lang="en-US" altLang="nl-NL" sz="2400" i="1" dirty="0">
                <a:solidFill>
                  <a:srgbClr val="004873"/>
                </a:solidFill>
              </a:rPr>
              <a:t> </a:t>
            </a:r>
            <a:r>
              <a:rPr lang="en-US" altLang="nl-NL" sz="2400" i="1" dirty="0" err="1">
                <a:solidFill>
                  <a:srgbClr val="004873"/>
                </a:solidFill>
              </a:rPr>
              <a:t>ouders</a:t>
            </a:r>
            <a:r>
              <a:rPr lang="en-US" altLang="nl-NL" sz="2400" i="1" dirty="0">
                <a:solidFill>
                  <a:srgbClr val="004873"/>
                </a:solidFill>
              </a:rPr>
              <a:t>: </a:t>
            </a:r>
          </a:p>
          <a:p>
            <a:pPr lvl="2"/>
            <a:r>
              <a:rPr lang="en-US" altLang="nl-NL" dirty="0" err="1" smtClean="0"/>
              <a:t>Ouder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toont</a:t>
            </a:r>
            <a:r>
              <a:rPr lang="en-US" altLang="nl-NL" dirty="0" smtClean="0"/>
              <a:t> </a:t>
            </a:r>
            <a:r>
              <a:rPr lang="en-US" altLang="nl-NL" dirty="0" err="1"/>
              <a:t>weinig</a:t>
            </a:r>
            <a:r>
              <a:rPr lang="en-US" altLang="nl-NL" dirty="0"/>
              <a:t> </a:t>
            </a:r>
            <a:r>
              <a:rPr lang="en-US" altLang="nl-NL" dirty="0" err="1"/>
              <a:t>interesse</a:t>
            </a:r>
            <a:r>
              <a:rPr lang="en-US" altLang="nl-NL" dirty="0"/>
              <a:t> in </a:t>
            </a:r>
            <a:r>
              <a:rPr lang="en-US" altLang="nl-NL" dirty="0" smtClean="0"/>
              <a:t>‘</a:t>
            </a:r>
            <a:r>
              <a:rPr lang="en-US" altLang="nl-NL" dirty="0" err="1" smtClean="0"/>
              <a:t>vraag</a:t>
            </a:r>
            <a:r>
              <a:rPr lang="en-US" altLang="nl-NL" dirty="0" smtClean="0"/>
              <a:t>’ </a:t>
            </a:r>
            <a:r>
              <a:rPr lang="en-US" altLang="nl-NL" dirty="0"/>
              <a:t>kind</a:t>
            </a:r>
            <a:endParaRPr lang="nl-BE" alt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5307-6BED-4729-93F0-FBBF5D679678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7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Angstig - ambivalent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5000"/>
              </a:lnSpc>
            </a:pPr>
            <a:r>
              <a:rPr lang="en-GB" altLang="nl-NL" sz="2400" dirty="0" err="1"/>
              <a:t>Vorm</a:t>
            </a:r>
            <a:r>
              <a:rPr lang="en-GB" altLang="nl-NL" sz="2400" dirty="0"/>
              <a:t> van </a:t>
            </a:r>
            <a:r>
              <a:rPr lang="en-GB" altLang="nl-NL" sz="2400" dirty="0" err="1"/>
              <a:t>onveilige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hechting</a:t>
            </a:r>
            <a:endParaRPr lang="en-GB" altLang="nl-NL" sz="2400" dirty="0"/>
          </a:p>
          <a:p>
            <a:pPr lvl="1">
              <a:lnSpc>
                <a:spcPct val="105000"/>
              </a:lnSpc>
            </a:pPr>
            <a:r>
              <a:rPr lang="en-GB" altLang="nl-NL" sz="2400" dirty="0" err="1"/>
              <a:t>Kleverig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zeer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aanhankelijk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nauwelijks</a:t>
            </a:r>
            <a:r>
              <a:rPr lang="en-GB" altLang="nl-NL" sz="2400" dirty="0"/>
              <a:t> </a:t>
            </a:r>
            <a:r>
              <a:rPr lang="en-GB" altLang="nl-NL" sz="2400" dirty="0" err="1"/>
              <a:t>exploratie</a:t>
            </a:r>
            <a:endParaRPr lang="en-GB" altLang="nl-NL" sz="2400" dirty="0"/>
          </a:p>
          <a:p>
            <a:pPr lvl="1">
              <a:lnSpc>
                <a:spcPct val="105000"/>
              </a:lnSpc>
            </a:pPr>
            <a:r>
              <a:rPr lang="en-GB" altLang="nl-NL" sz="2400" dirty="0" err="1" smtClean="0"/>
              <a:t>Heftige</a:t>
            </a:r>
            <a:r>
              <a:rPr lang="en-GB" altLang="nl-NL" sz="2400" dirty="0" smtClean="0"/>
              <a:t> </a:t>
            </a:r>
            <a:r>
              <a:rPr lang="en-GB" altLang="nl-NL" sz="2400" dirty="0" err="1"/>
              <a:t>reactie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bij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scheiding</a:t>
            </a:r>
            <a:r>
              <a:rPr lang="en-GB" altLang="nl-NL" sz="2400" dirty="0"/>
              <a:t>: </a:t>
            </a:r>
            <a:r>
              <a:rPr lang="en-GB" altLang="nl-NL" sz="2400" dirty="0" err="1"/>
              <a:t>huilen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woede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en</a:t>
            </a:r>
            <a:r>
              <a:rPr lang="en-GB" altLang="nl-NL" sz="2400" dirty="0"/>
              <a:t> </a:t>
            </a:r>
            <a:r>
              <a:rPr lang="en-GB" altLang="nl-NL" sz="2400" dirty="0" err="1"/>
              <a:t>frustratie</a:t>
            </a:r>
            <a:endParaRPr lang="en-GB" altLang="nl-NL" sz="2400" dirty="0"/>
          </a:p>
          <a:p>
            <a:pPr lvl="1">
              <a:lnSpc>
                <a:spcPct val="105000"/>
              </a:lnSpc>
            </a:pPr>
            <a:r>
              <a:rPr lang="en-GB" altLang="nl-NL" sz="2400" dirty="0" err="1"/>
              <a:t>Vaak</a:t>
            </a:r>
            <a:r>
              <a:rPr lang="en-GB" altLang="nl-NL" sz="2400" dirty="0"/>
              <a:t> </a:t>
            </a:r>
            <a:r>
              <a:rPr lang="en-GB" altLang="nl-NL" sz="2400" dirty="0" err="1"/>
              <a:t>ontroostbaar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als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verzorger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terugkomt</a:t>
            </a:r>
            <a:r>
              <a:rPr lang="en-GB" altLang="nl-NL" sz="2400" dirty="0"/>
              <a:t>: </a:t>
            </a:r>
            <a:r>
              <a:rPr lang="en-GB" altLang="nl-NL" sz="2400" dirty="0" err="1"/>
              <a:t>afstoting</a:t>
            </a:r>
            <a:r>
              <a:rPr lang="en-GB" altLang="nl-NL" sz="2400" dirty="0"/>
              <a:t> door </a:t>
            </a:r>
            <a:r>
              <a:rPr lang="en-GB" altLang="nl-NL" sz="2400" dirty="0" err="1"/>
              <a:t>woede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nauwelijks</a:t>
            </a:r>
            <a:r>
              <a:rPr lang="en-GB" altLang="nl-NL" sz="2400" dirty="0"/>
              <a:t> </a:t>
            </a:r>
            <a:r>
              <a:rPr lang="en-GB" altLang="nl-NL" sz="2400" dirty="0" err="1"/>
              <a:t>exploratie</a:t>
            </a:r>
            <a:endParaRPr lang="en-GB" altLang="nl-NL" sz="2400" dirty="0"/>
          </a:p>
          <a:p>
            <a:pPr lvl="1">
              <a:lnSpc>
                <a:spcPct val="105000"/>
              </a:lnSpc>
            </a:pPr>
            <a:endParaRPr lang="en-GB" altLang="nl-NL" sz="2400" i="1" dirty="0" smtClean="0">
              <a:solidFill>
                <a:srgbClr val="004873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GB" altLang="nl-NL" sz="2400" i="1" dirty="0" err="1" smtClean="0">
                <a:solidFill>
                  <a:srgbClr val="004873"/>
                </a:solidFill>
              </a:rPr>
              <a:t>Ouderlijk</a:t>
            </a:r>
            <a:r>
              <a:rPr lang="en-GB" altLang="nl-NL" sz="2400" i="1" dirty="0" smtClean="0">
                <a:solidFill>
                  <a:srgbClr val="004873"/>
                </a:solidFill>
              </a:rPr>
              <a:t> </a:t>
            </a:r>
            <a:r>
              <a:rPr lang="en-GB" altLang="nl-NL" sz="2400" i="1" dirty="0" err="1">
                <a:solidFill>
                  <a:srgbClr val="004873"/>
                </a:solidFill>
              </a:rPr>
              <a:t>opvoedingsgedrag</a:t>
            </a:r>
            <a:r>
              <a:rPr lang="en-GB" altLang="nl-NL" sz="2400" i="1" dirty="0">
                <a:solidFill>
                  <a:srgbClr val="004873"/>
                </a:solidFill>
              </a:rPr>
              <a:t>: </a:t>
            </a:r>
            <a:r>
              <a:rPr lang="en-GB" altLang="nl-NL" sz="2400" dirty="0"/>
              <a:t>inconsistent </a:t>
            </a:r>
            <a:r>
              <a:rPr lang="en-GB" altLang="nl-NL" sz="2400" dirty="0" err="1"/>
              <a:t>en</a:t>
            </a:r>
            <a:r>
              <a:rPr lang="en-GB" altLang="nl-NL" sz="2400" dirty="0"/>
              <a:t> </a:t>
            </a:r>
            <a:r>
              <a:rPr lang="en-GB" altLang="nl-NL" sz="2400" dirty="0" err="1"/>
              <a:t>onvoorspelbaar</a:t>
            </a:r>
            <a:endParaRPr lang="en-GB" altLang="nl-NL" sz="2400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A194-30BA-4B8F-8EF1-1CFF07BACC47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8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college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980728"/>
            <a:ext cx="7859216" cy="3993307"/>
          </a:xfrm>
        </p:spPr>
        <p:txBody>
          <a:bodyPr/>
          <a:lstStyle/>
          <a:p>
            <a:r>
              <a:rPr lang="nl-NL" dirty="0" smtClean="0"/>
              <a:t>Ontwikkeling van kinderen</a:t>
            </a:r>
          </a:p>
          <a:p>
            <a:r>
              <a:rPr lang="nl-NL" dirty="0" smtClean="0"/>
              <a:t>Nature versus </a:t>
            </a:r>
            <a:r>
              <a:rPr lang="nl-NL" dirty="0" err="1" smtClean="0"/>
              <a:t>nurture</a:t>
            </a:r>
            <a:endParaRPr lang="nl-NL" dirty="0" smtClean="0"/>
          </a:p>
          <a:p>
            <a:r>
              <a:rPr lang="nl-NL" dirty="0" smtClean="0"/>
              <a:t>Ontwikkeling per leeftijdsfase</a:t>
            </a:r>
          </a:p>
          <a:p>
            <a:r>
              <a:rPr lang="nl-NL" dirty="0" smtClean="0"/>
              <a:t>Hechting</a:t>
            </a:r>
          </a:p>
          <a:p>
            <a:r>
              <a:rPr lang="nl-NL" dirty="0" smtClean="0"/>
              <a:t>Cognitieve ontwikkeling (Piaget)</a:t>
            </a:r>
          </a:p>
          <a:p>
            <a:r>
              <a:rPr lang="nl-NL" dirty="0" smtClean="0"/>
              <a:t>Opvoeden </a:t>
            </a:r>
          </a:p>
          <a:p>
            <a:r>
              <a:rPr lang="nl-NL" dirty="0" smtClean="0"/>
              <a:t>Opvoedingsstijlen</a:t>
            </a:r>
          </a:p>
          <a:p>
            <a:r>
              <a:rPr lang="nl-NL" dirty="0" smtClean="0"/>
              <a:t>Aandachtspunten in </a:t>
            </a:r>
            <a:r>
              <a:rPr lang="nl-NL" dirty="0" err="1" smtClean="0"/>
              <a:t>Zimbardo</a:t>
            </a:r>
            <a:endParaRPr lang="nl-NL" dirty="0" smtClean="0"/>
          </a:p>
          <a:p>
            <a:r>
              <a:rPr lang="nl-NL" dirty="0" smtClean="0"/>
              <a:t>Pannenkoeken altijd een feest?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9BDE-2131-4627-8FFC-90EE2FFA2E7F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5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3200" dirty="0" err="1"/>
              <a:t>Gedesorganiseerd</a:t>
            </a:r>
            <a:r>
              <a:rPr lang="en-GB" altLang="nl-NL" sz="3200" dirty="0"/>
              <a:t> </a:t>
            </a:r>
            <a:r>
              <a:rPr lang="en-GB" altLang="nl-NL" sz="3200" dirty="0" err="1"/>
              <a:t>en</a:t>
            </a:r>
            <a:r>
              <a:rPr lang="en-GB" altLang="nl-NL" sz="3200" dirty="0"/>
              <a:t> </a:t>
            </a:r>
            <a:r>
              <a:rPr lang="en-GB" altLang="nl-NL" sz="3200" dirty="0" err="1"/>
              <a:t>gedesoriënteerd</a:t>
            </a:r>
            <a:endParaRPr lang="nl-NL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42392" y="1700808"/>
            <a:ext cx="7859216" cy="3993307"/>
          </a:xfrm>
        </p:spPr>
        <p:txBody>
          <a:bodyPr/>
          <a:lstStyle/>
          <a:p>
            <a:pPr lvl="1"/>
            <a:r>
              <a:rPr lang="en-GB" altLang="nl-NL" sz="2400" dirty="0" err="1"/>
              <a:t>Vorm</a:t>
            </a:r>
            <a:r>
              <a:rPr lang="en-GB" altLang="nl-NL" sz="2400" dirty="0"/>
              <a:t> van </a:t>
            </a:r>
            <a:r>
              <a:rPr lang="en-GB" altLang="nl-NL" sz="2400" dirty="0" err="1"/>
              <a:t>onveilige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hechting</a:t>
            </a:r>
            <a:endParaRPr lang="en-GB" altLang="nl-NL" sz="2400" dirty="0"/>
          </a:p>
          <a:p>
            <a:pPr lvl="1"/>
            <a:r>
              <a:rPr lang="en-GB" altLang="nl-NL" sz="2400" dirty="0" err="1"/>
              <a:t>Geen</a:t>
            </a:r>
            <a:r>
              <a:rPr lang="en-GB" altLang="nl-NL" sz="2400" dirty="0"/>
              <a:t> </a:t>
            </a:r>
            <a:r>
              <a:rPr lang="en-GB" altLang="nl-NL" sz="2400" dirty="0" err="1"/>
              <a:t>duidelijk</a:t>
            </a:r>
            <a:r>
              <a:rPr lang="en-GB" altLang="nl-NL" sz="2400" dirty="0"/>
              <a:t> patroon in </a:t>
            </a:r>
            <a:r>
              <a:rPr lang="en-GB" altLang="nl-NL" sz="2400" dirty="0" err="1"/>
              <a:t>gedrag</a:t>
            </a:r>
            <a:endParaRPr lang="en-GB" altLang="nl-NL" sz="2400" dirty="0"/>
          </a:p>
          <a:p>
            <a:pPr lvl="1"/>
            <a:r>
              <a:rPr lang="en-GB" altLang="nl-NL" sz="2400" dirty="0" err="1"/>
              <a:t>Verward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angstig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bij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scheiding</a:t>
            </a:r>
            <a:endParaRPr lang="en-GB" altLang="nl-NL" sz="2400" dirty="0"/>
          </a:p>
          <a:p>
            <a:pPr lvl="1"/>
            <a:r>
              <a:rPr lang="en-GB" altLang="nl-NL" sz="2400" dirty="0" err="1"/>
              <a:t>Bij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terugkomst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verzorger</a:t>
            </a:r>
            <a:r>
              <a:rPr lang="en-GB" altLang="nl-NL" sz="2400" dirty="0"/>
              <a:t>: </a:t>
            </a:r>
            <a:r>
              <a:rPr lang="en-GB" altLang="nl-NL" sz="2400" dirty="0" err="1"/>
              <a:t>verstard</a:t>
            </a:r>
            <a:r>
              <a:rPr lang="en-GB" altLang="nl-NL" sz="2400" dirty="0"/>
              <a:t> of </a:t>
            </a:r>
            <a:r>
              <a:rPr lang="en-GB" altLang="nl-NL" sz="2400" dirty="0" err="1"/>
              <a:t>stereotiep</a:t>
            </a:r>
            <a:r>
              <a:rPr lang="en-GB" altLang="nl-NL" sz="2400" dirty="0"/>
              <a:t> </a:t>
            </a:r>
            <a:r>
              <a:rPr lang="en-GB" altLang="nl-NL" sz="2400" dirty="0" err="1"/>
              <a:t>gedrag</a:t>
            </a:r>
            <a:endParaRPr lang="en-GB" altLang="nl-NL" sz="2400" dirty="0"/>
          </a:p>
          <a:p>
            <a:pPr lvl="1"/>
            <a:r>
              <a:rPr lang="en-GB" altLang="nl-NL" sz="2400" i="1" dirty="0" err="1">
                <a:solidFill>
                  <a:srgbClr val="004873"/>
                </a:solidFill>
              </a:rPr>
              <a:t>Ouderlijk</a:t>
            </a:r>
            <a:r>
              <a:rPr lang="en-GB" altLang="nl-NL" sz="2400" i="1" dirty="0">
                <a:solidFill>
                  <a:srgbClr val="004873"/>
                </a:solidFill>
              </a:rPr>
              <a:t> </a:t>
            </a:r>
            <a:r>
              <a:rPr lang="en-GB" altLang="nl-NL" sz="2400" i="1" dirty="0" err="1">
                <a:solidFill>
                  <a:srgbClr val="004873"/>
                </a:solidFill>
              </a:rPr>
              <a:t>gedrag</a:t>
            </a:r>
            <a:r>
              <a:rPr lang="en-GB" altLang="nl-NL" sz="2400" i="1" dirty="0">
                <a:solidFill>
                  <a:srgbClr val="004873"/>
                </a:solidFill>
              </a:rPr>
              <a:t>:</a:t>
            </a:r>
            <a:r>
              <a:rPr lang="en-GB" altLang="nl-NL" sz="2400" dirty="0"/>
              <a:t> </a:t>
            </a:r>
            <a:r>
              <a:rPr lang="en-GB" altLang="nl-NL" sz="2400" dirty="0" err="1"/>
              <a:t>ouder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zelf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zeer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angstig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misbruik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verwaarlozing</a:t>
            </a:r>
            <a:r>
              <a:rPr lang="en-GB" altLang="nl-NL" sz="2400" dirty="0"/>
              <a:t>,…</a:t>
            </a:r>
          </a:p>
          <a:p>
            <a:pPr lvl="1"/>
            <a:endParaRPr lang="en-GB" altLang="nl-NL" sz="2400" dirty="0" smtClean="0"/>
          </a:p>
          <a:p>
            <a:pPr lvl="1"/>
            <a:r>
              <a:rPr lang="en-GB" altLang="nl-NL" sz="2400" dirty="0" err="1" smtClean="0"/>
              <a:t>hechtinsvorm</a:t>
            </a:r>
            <a:r>
              <a:rPr lang="en-GB" altLang="nl-NL" sz="2400" dirty="0" smtClean="0"/>
              <a:t> </a:t>
            </a:r>
            <a:r>
              <a:rPr lang="en-GB" altLang="nl-NL" sz="2400" dirty="0"/>
              <a:t>met </a:t>
            </a:r>
            <a:r>
              <a:rPr lang="en-GB" altLang="nl-NL" sz="2400" dirty="0" err="1" smtClean="0"/>
              <a:t>grote</a:t>
            </a:r>
            <a:r>
              <a:rPr lang="en-GB" altLang="nl-NL" sz="2400" dirty="0" smtClean="0"/>
              <a:t> </a:t>
            </a:r>
            <a:r>
              <a:rPr lang="en-GB" altLang="nl-NL" sz="2400" dirty="0" err="1"/>
              <a:t>risico’s</a:t>
            </a:r>
            <a:r>
              <a:rPr lang="en-GB" altLang="nl-NL" sz="2400" dirty="0"/>
              <a:t> </a:t>
            </a:r>
            <a:r>
              <a:rPr lang="en-GB" altLang="nl-NL" sz="2400" dirty="0" err="1"/>
              <a:t>voor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psychopathologie</a:t>
            </a:r>
            <a:r>
              <a:rPr lang="en-GB" altLang="nl-NL" sz="2400" dirty="0"/>
              <a:t> op </a:t>
            </a:r>
            <a:r>
              <a:rPr lang="en-GB" altLang="nl-NL" sz="2400" dirty="0" err="1"/>
              <a:t>latere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leeftijd</a:t>
            </a:r>
            <a:endParaRPr lang="en-GB" altLang="nl-NL" sz="2400" dirty="0"/>
          </a:p>
          <a:p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495-297E-4580-9703-BA1BDFE2EB07}" type="datetime1">
              <a:rPr lang="nl-NL" smtClean="0"/>
              <a:t>17-10-2017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3200" dirty="0" smtClean="0">
                <a:solidFill>
                  <a:schemeClr val="bg1"/>
                </a:solidFill>
              </a:rPr>
              <a:t>Hechting 2</a:t>
            </a:r>
            <a:br>
              <a:rPr lang="nl-NL" altLang="nl-NL" sz="3200" dirty="0" smtClean="0">
                <a:solidFill>
                  <a:schemeClr val="bg1"/>
                </a:solidFill>
              </a:rPr>
            </a:br>
            <a:r>
              <a:rPr lang="nl-NL" altLang="nl-NL" sz="3200" dirty="0" smtClean="0">
                <a:solidFill>
                  <a:schemeClr val="bg1"/>
                </a:solidFill>
              </a:rPr>
              <a:t>kijken naar Celine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2133600"/>
            <a:ext cx="7859712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lnSpc>
                <a:spcPct val="80000"/>
              </a:lnSpc>
              <a:buFontTx/>
              <a:buChar char="•"/>
            </a:pPr>
            <a:r>
              <a:rPr lang="nl-NL" altLang="nl-NL" sz="2000" dirty="0" smtClean="0">
                <a:solidFill>
                  <a:srgbClr val="49729D"/>
                </a:solidFill>
              </a:rPr>
              <a:t>Kinderen van de Hondsberg: Celine: </a:t>
            </a:r>
            <a:r>
              <a:rPr lang="nl-NL" altLang="nl-NL" sz="1600" dirty="0" smtClean="0">
                <a:solidFill>
                  <a:srgbClr val="49729D"/>
                </a:solidFill>
                <a:hlinkClick r:id="rId2"/>
              </a:rPr>
              <a:t>https</a:t>
            </a:r>
            <a:r>
              <a:rPr lang="nl-NL" altLang="nl-NL" sz="1600" dirty="0">
                <a:solidFill>
                  <a:srgbClr val="49729D"/>
                </a:solidFill>
                <a:hlinkClick r:id="rId2"/>
              </a:rPr>
              <a:t>://</a:t>
            </a:r>
            <a:r>
              <a:rPr lang="nl-NL" altLang="nl-NL" sz="1600" dirty="0" smtClean="0">
                <a:solidFill>
                  <a:srgbClr val="49729D"/>
                </a:solidFill>
                <a:hlinkClick r:id="rId2"/>
              </a:rPr>
              <a:t>www.youtube.com/watch?v=sxdPopCfAq4&amp;t=164s</a:t>
            </a:r>
            <a:endParaRPr lang="nl-NL" altLang="nl-NL" sz="1600" dirty="0" smtClean="0">
              <a:solidFill>
                <a:srgbClr val="49729D"/>
              </a:solidFill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nl-NL" altLang="nl-NL" sz="1600" dirty="0">
              <a:solidFill>
                <a:srgbClr val="49729D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</a:pPr>
            <a:endParaRPr lang="nl-NL" altLang="nl-NL" sz="1600" dirty="0" smtClean="0">
              <a:solidFill>
                <a:srgbClr val="49729D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</a:pPr>
            <a:endParaRPr lang="nl-NL" altLang="nl-NL" sz="1600" dirty="0" smtClean="0">
              <a:solidFill>
                <a:srgbClr val="49729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solidFill>
                  <a:srgbClr val="49729D"/>
                </a:solidFill>
              </a:rPr>
              <a:t>Celine 13 jaar later: </a:t>
            </a:r>
            <a:r>
              <a:rPr lang="nl-NL" altLang="nl-NL" sz="2000" dirty="0" smtClean="0">
                <a:solidFill>
                  <a:srgbClr val="49729D"/>
                </a:solidFill>
                <a:hlinkClick r:id="rId3"/>
              </a:rPr>
              <a:t>https://www.youtube.com/watch?v=lazwJPLpw2I</a:t>
            </a:r>
            <a:endParaRPr lang="nl-NL" altLang="nl-NL" sz="2000" dirty="0" smtClean="0">
              <a:solidFill>
                <a:srgbClr val="49729D"/>
              </a:solidFill>
            </a:endParaRPr>
          </a:p>
          <a:p>
            <a:endParaRPr lang="nl-NL" altLang="nl-NL" dirty="0" smtClean="0"/>
          </a:p>
        </p:txBody>
      </p:sp>
      <p:sp>
        <p:nvSpPr>
          <p:cNvPr id="3686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8E6EFB-3002-466B-B742-78B81EDB2E20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36869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  <a:endParaRPr lang="nl-NL" altLang="nl-NL" sz="800" baseline="0" smtClean="0"/>
          </a:p>
        </p:txBody>
      </p:sp>
      <p:sp>
        <p:nvSpPr>
          <p:cNvPr id="3687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C54998-763B-41B7-AC56-969746E8BDE3}" type="slidenum">
              <a:rPr lang="nl-NL" altLang="nl-NL" sz="800" baseline="0" smtClean="0">
                <a:solidFill>
                  <a:schemeClr val="bg1"/>
                </a:solidFill>
              </a:rPr>
              <a:pPr/>
              <a:t>21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178698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Cognitieve ontwikkeling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400" dirty="0" smtClean="0">
                <a:solidFill>
                  <a:schemeClr val="tx1"/>
                </a:solidFill>
              </a:rPr>
              <a:t>Theorie van </a:t>
            </a:r>
            <a:r>
              <a:rPr lang="nl-NL" sz="2400" dirty="0" err="1" smtClean="0">
                <a:solidFill>
                  <a:schemeClr val="tx1"/>
                </a:solidFill>
              </a:rPr>
              <a:t>Piaget</a:t>
            </a: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 Adaptatie: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	- assimilatie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	- accommodatie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 Ontwikkeling in fasen</a:t>
            </a:r>
            <a:endParaRPr lang="nl-NL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5111056" y="1556792"/>
          <a:ext cx="4032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32A08-4D0D-48CE-8625-98154F99EAD0}" type="datetime1">
              <a:rPr lang="nl-NL" smtClean="0">
                <a:solidFill>
                  <a:srgbClr val="FFFFFF"/>
                </a:solidFill>
              </a:rPr>
              <a:t>17-10-2017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Ontwikkeling van het individu 2; Geertjan Emmens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NL" sz="3000" dirty="0" smtClean="0">
                <a:solidFill>
                  <a:schemeClr val="bg1"/>
                </a:solidFill>
              </a:rPr>
              <a:t>Cognitieve Ontwikkeling (Piaget)</a:t>
            </a:r>
            <a:endParaRPr lang="nl-NL" altLang="nl-NL" sz="3000" dirty="0" smtClean="0">
              <a:solidFill>
                <a:schemeClr val="bg1"/>
              </a:solidFill>
            </a:endParaRPr>
          </a:p>
        </p:txBody>
      </p:sp>
      <p:pic>
        <p:nvPicPr>
          <p:cNvPr id="20485" name="Picture 6" descr="piaget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06" y="3620294"/>
            <a:ext cx="1133475" cy="1019175"/>
          </a:xfrm>
          <a:prstGeom prst="rect">
            <a:avLst/>
          </a:prstGeom>
        </p:spPr>
      </p:pic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2C4FCD-EC70-44F5-8C5E-A8721027A9C6}" type="slidenum">
              <a:rPr lang="en-GB" altLang="nl-NL">
                <a:solidFill>
                  <a:srgbClr val="072B61"/>
                </a:solidFill>
                <a:latin typeface="Verdana" panose="020B0604030504040204" pitchFamily="34" charset="0"/>
              </a:rPr>
              <a:pPr eaLnBrk="1" hangingPunct="1"/>
              <a:t>23</a:t>
            </a:fld>
            <a:endParaRPr lang="en-GB" altLang="nl-NL">
              <a:solidFill>
                <a:srgbClr val="072B6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half" idx="4294967295"/>
          </p:nvPr>
        </p:nvSpPr>
        <p:spPr>
          <a:xfrm>
            <a:off x="1187625" y="4917852"/>
            <a:ext cx="7619826" cy="1162161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Beeld hiervan: </a:t>
            </a:r>
          </a:p>
          <a:p>
            <a:r>
              <a:rPr lang="nl-NL" sz="2000" dirty="0"/>
              <a:t>https://www.youtube.com/watch?v=aRSiIDV58Go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484" name="Picture 4" descr="Piage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196752"/>
            <a:ext cx="83169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20C0-0B5B-429C-BC6E-9D250E02ED85}" type="datetime1">
              <a:rPr lang="nl-NL" smtClean="0"/>
              <a:t>17-10-2017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9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178698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Psychosociale ontwikkeling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Theorie van Erikson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Ontwikkeling via crises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Levensloop: van geboorte 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		tot ouderdom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4716016" y="1412776"/>
          <a:ext cx="3970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4FB19-68B2-48FE-B52A-3C17E15D3FC2}" type="datetime1">
              <a:rPr lang="nl-NL" smtClean="0">
                <a:solidFill>
                  <a:srgbClr val="FFFFFF"/>
                </a:solidFill>
              </a:rPr>
              <a:t>17-10-2017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Ontwikkeling van het individu 2; Geertjan Emmens  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 bwMode="auto">
          <a:xfrm>
            <a:off x="531812" y="324644"/>
            <a:ext cx="80025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nl-NL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Opvoeden</a:t>
            </a:r>
            <a:r>
              <a:rPr lang="fr-BE" altLang="nl-NL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endParaRPr lang="nl-NL" altLang="nl-NL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79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BEDAC0-C19B-449D-A374-729E94BC01DA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24580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2458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  <p:sp>
        <p:nvSpPr>
          <p:cNvPr id="24582" name="Rectangle 2"/>
          <p:cNvSpPr txBox="1">
            <a:spLocks noChangeArrowheads="1"/>
          </p:cNvSpPr>
          <p:nvPr/>
        </p:nvSpPr>
        <p:spPr bwMode="auto">
          <a:xfrm>
            <a:off x="1042988" y="2133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nl-NL" altLang="nl-NL" sz="2800" baseline="0"/>
              <a:t>Opvoeden: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altLang="nl-NL" baseline="0">
                <a:latin typeface="Tahoma" panose="020B0604030504040204" pitchFamily="34" charset="0"/>
              </a:rPr>
              <a:t>Samenleven (continue interacties) van volwassenen</a:t>
            </a:r>
            <a:br>
              <a:rPr lang="nl-NL" altLang="nl-NL" baseline="0">
                <a:latin typeface="Tahoma" panose="020B0604030504040204" pitchFamily="34" charset="0"/>
              </a:rPr>
            </a:br>
            <a:r>
              <a:rPr lang="nl-NL" altLang="nl-NL" baseline="0">
                <a:latin typeface="Tahoma" panose="020B0604030504040204" pitchFamily="34" charset="0"/>
              </a:rPr>
              <a:t>met kind…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altLang="nl-NL" baseline="0">
                <a:latin typeface="Tahoma" panose="020B0604030504040204" pitchFamily="34" charset="0"/>
              </a:rPr>
              <a:t>Met wiens ontwikkeling ze begaan zijn (zich verantwoordelijk voor voelen)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nl-NL" altLang="nl-NL" baseline="0">
                <a:latin typeface="Tahoma" panose="020B0604030504040204" pitchFamily="34" charset="0"/>
              </a:rPr>
              <a:t>En bereid zijn een duurzame (toekomstgerichtheid) relatie aan te gaan</a:t>
            </a:r>
          </a:p>
          <a:p>
            <a:pPr eaLnBrk="1" hangingPunct="1">
              <a:lnSpc>
                <a:spcPct val="130000"/>
              </a:lnSpc>
            </a:pPr>
            <a:endParaRPr lang="nl-NL" altLang="nl-NL" sz="2800" baseline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11163"/>
            <a:ext cx="7926387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sz="3600" dirty="0" smtClean="0">
                <a:solidFill>
                  <a:schemeClr val="bg1"/>
                </a:solidFill>
              </a:rPr>
              <a:t>Opvoeden als proces met dimensies</a:t>
            </a:r>
          </a:p>
        </p:txBody>
      </p:sp>
      <p:sp>
        <p:nvSpPr>
          <p:cNvPr id="26627" name="Text Box 38"/>
          <p:cNvSpPr txBox="1">
            <a:spLocks noChangeArrowheads="1"/>
          </p:cNvSpPr>
          <p:nvPr/>
        </p:nvSpPr>
        <p:spPr bwMode="auto">
          <a:xfrm>
            <a:off x="1066800" y="1004888"/>
            <a:ext cx="76200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nl-NL" sz="2000" b="1">
                <a:solidFill>
                  <a:schemeClr val="bg1"/>
                </a:solidFill>
              </a:rPr>
              <a:t>Algemene informatie</a:t>
            </a:r>
          </a:p>
        </p:txBody>
      </p:sp>
      <p:sp>
        <p:nvSpPr>
          <p:cNvPr id="26628" name="Rectangle 1026"/>
          <p:cNvSpPr txBox="1">
            <a:spLocks noChangeArrowheads="1"/>
          </p:cNvSpPr>
          <p:nvPr/>
        </p:nvSpPr>
        <p:spPr bwMode="auto">
          <a:xfrm>
            <a:off x="1042988" y="2265363"/>
            <a:ext cx="771525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nl-NL" sz="2800" baseline="0" dirty="0"/>
              <a:t>Niet alleen </a:t>
            </a:r>
            <a:r>
              <a:rPr lang="nl-NL" altLang="nl-NL" sz="2800" u="sng" baseline="0" dirty="0"/>
              <a:t>intentioneel</a:t>
            </a:r>
            <a:r>
              <a:rPr lang="nl-NL" altLang="nl-NL" sz="2800" baseline="0" dirty="0"/>
              <a:t> (doelgericht)</a:t>
            </a:r>
          </a:p>
          <a:p>
            <a:pPr>
              <a:spcBef>
                <a:spcPct val="20000"/>
              </a:spcBef>
            </a:pPr>
            <a:endParaRPr lang="nl-NL" altLang="nl-NL" sz="2800" baseline="0" dirty="0"/>
          </a:p>
          <a:p>
            <a:pPr>
              <a:spcBef>
                <a:spcPct val="20000"/>
              </a:spcBef>
            </a:pPr>
            <a:r>
              <a:rPr lang="nl-NL" altLang="nl-NL" sz="2800" baseline="0" dirty="0"/>
              <a:t>maar ook </a:t>
            </a:r>
            <a:r>
              <a:rPr lang="nl-NL" altLang="nl-NL" sz="2800" u="sng" baseline="0" dirty="0"/>
              <a:t>functioneel</a:t>
            </a:r>
            <a:r>
              <a:rPr lang="nl-NL" altLang="nl-NL" sz="2800" baseline="0" dirty="0"/>
              <a:t> (voorbeeldfunctie),</a:t>
            </a:r>
          </a:p>
          <a:p>
            <a:pPr>
              <a:spcBef>
                <a:spcPct val="20000"/>
              </a:spcBef>
            </a:pPr>
            <a:endParaRPr lang="nl-NL" altLang="nl-NL" sz="2800" baseline="0" dirty="0"/>
          </a:p>
          <a:p>
            <a:pPr>
              <a:spcBef>
                <a:spcPct val="20000"/>
              </a:spcBef>
            </a:pPr>
            <a:r>
              <a:rPr lang="nl-NL" altLang="nl-NL" sz="2800" u="sng" baseline="0" dirty="0"/>
              <a:t>complementair</a:t>
            </a:r>
            <a:r>
              <a:rPr lang="nl-NL" altLang="nl-NL" sz="2800" baseline="0" dirty="0"/>
              <a:t> (kind + opvoeder)</a:t>
            </a:r>
          </a:p>
          <a:p>
            <a:pPr>
              <a:spcBef>
                <a:spcPct val="20000"/>
              </a:spcBef>
            </a:pPr>
            <a:endParaRPr lang="nl-NL" altLang="nl-NL" sz="2800" baseline="0" dirty="0"/>
          </a:p>
          <a:p>
            <a:pPr>
              <a:spcBef>
                <a:spcPct val="20000"/>
              </a:spcBef>
            </a:pPr>
            <a:r>
              <a:rPr lang="nl-NL" altLang="nl-NL" sz="2800" baseline="0" dirty="0"/>
              <a:t>en </a:t>
            </a:r>
            <a:r>
              <a:rPr lang="nl-NL" altLang="nl-NL" sz="2800" u="sng" baseline="0" dirty="0"/>
              <a:t>circulair</a:t>
            </a:r>
            <a:r>
              <a:rPr lang="nl-NL" altLang="nl-NL" sz="2800" baseline="0" dirty="0"/>
              <a:t> (kind </a:t>
            </a:r>
            <a:r>
              <a:rPr lang="nl-NL" altLang="nl-NL" sz="2800" baseline="0" dirty="0">
                <a:sym typeface="Wingdings" panose="05000000000000000000" pitchFamily="2" charset="2"/>
              </a:rPr>
              <a:t> opvoeder)</a:t>
            </a:r>
          </a:p>
          <a:p>
            <a:pPr>
              <a:spcBef>
                <a:spcPct val="20000"/>
              </a:spcBef>
            </a:pPr>
            <a:endParaRPr lang="nl-NL" altLang="nl-NL" sz="1900" baseline="0" dirty="0">
              <a:sym typeface="Wingdings" panose="05000000000000000000" pitchFamily="2" charset="2"/>
            </a:endParaRPr>
          </a:p>
        </p:txBody>
      </p:sp>
      <p:sp>
        <p:nvSpPr>
          <p:cNvPr id="26629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DE4BE5-D7DE-4825-9D3A-4D07DABDB63A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26630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2663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8002588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solidFill>
                  <a:schemeClr val="bg1"/>
                </a:solidFill>
              </a:rPr>
              <a:t>‘Vraag &amp; aanbod’ in opvoeding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42988" y="2133600"/>
            <a:ext cx="7643812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BE" altLang="nl-NL" sz="2800" smtClean="0"/>
              <a:t>In veelheid van dagelijkse interacties</a:t>
            </a:r>
            <a:r>
              <a:rPr lang="fr-BE" altLang="nl-NL" sz="1200" smtClean="0"/>
              <a:t> </a:t>
            </a:r>
            <a:br>
              <a:rPr lang="fr-BE" altLang="nl-NL" sz="1200" smtClean="0"/>
            </a:br>
            <a:endParaRPr lang="fr-BE" altLang="nl-NL" sz="1200" smtClean="0"/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BE" altLang="nl-NL" sz="2400" u="sng" smtClean="0"/>
              <a:t>Kind</a:t>
            </a:r>
            <a:r>
              <a:rPr lang="fr-BE" altLang="nl-NL" sz="2400" smtClean="0"/>
              <a:t> heeft in gedrag </a:t>
            </a:r>
            <a:r>
              <a:rPr lang="fr-BE" altLang="nl-NL" sz="2400" smtClean="0">
                <a:solidFill>
                  <a:srgbClr val="FF6600"/>
                </a:solidFill>
              </a:rPr>
              <a:t>PEDAGOGISCHE VRAAG </a:t>
            </a:r>
            <a:r>
              <a:rPr lang="fr-BE" altLang="nl-NL" sz="2400" smtClean="0"/>
              <a:t/>
            </a:r>
            <a:br>
              <a:rPr lang="fr-BE" altLang="nl-NL" sz="2400" smtClean="0"/>
            </a:br>
            <a:r>
              <a:rPr lang="fr-BE" altLang="nl-NL" sz="2400" smtClean="0"/>
              <a:t>(= naar pedagogische aanpak)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BE" altLang="nl-NL" sz="2400" smtClean="0">
                <a:latin typeface="Wingdings" panose="05000000000000000000" pitchFamily="2" charset="2"/>
                <a:sym typeface="Wingdings" panose="05000000000000000000" pitchFamily="2" charset="2"/>
              </a:rPr>
              <a:t></a:t>
            </a:r>
            <a:r>
              <a:rPr lang="fr-BE" altLang="nl-NL" sz="2400" smtClean="0">
                <a:sym typeface="Wingdings" panose="05000000000000000000" pitchFamily="2" charset="2"/>
              </a:rPr>
              <a:t> </a:t>
            </a:r>
            <a:r>
              <a:rPr lang="fr-BE" altLang="nl-NL" sz="2400" smtClean="0"/>
              <a:t>afhankelijk van temperament en aanleg</a:t>
            </a:r>
            <a:endParaRPr lang="fr-BE" altLang="nl-NL" sz="1200" smtClean="0"/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fr-BE" altLang="nl-NL" sz="1200" smtClean="0"/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BE" altLang="nl-NL" sz="2400" u="sng" smtClean="0"/>
              <a:t>Ouders</a:t>
            </a:r>
            <a:r>
              <a:rPr lang="fr-BE" altLang="nl-NL" sz="2400" smtClean="0"/>
              <a:t> handelen met </a:t>
            </a:r>
            <a:r>
              <a:rPr lang="fr-BE" altLang="nl-NL" sz="2400" smtClean="0">
                <a:solidFill>
                  <a:srgbClr val="FF6600"/>
                </a:solidFill>
              </a:rPr>
              <a:t>PEDAGOGISCH AANBOD</a:t>
            </a:r>
            <a:r>
              <a:rPr lang="fr-BE" altLang="nl-NL" sz="2400" smtClean="0"/>
              <a:t/>
            </a:r>
            <a:br>
              <a:rPr lang="fr-BE" altLang="nl-NL" sz="2400" smtClean="0"/>
            </a:br>
            <a:r>
              <a:rPr lang="fr-BE" altLang="nl-NL" sz="2400" smtClean="0">
                <a:latin typeface="Wingdings" panose="05000000000000000000" pitchFamily="2" charset="2"/>
                <a:sym typeface="Wingdings" panose="05000000000000000000" pitchFamily="2" charset="2"/>
              </a:rPr>
              <a:t></a:t>
            </a:r>
            <a:r>
              <a:rPr lang="fr-BE" altLang="nl-NL" sz="2400" smtClean="0">
                <a:sym typeface="Wingdings" panose="05000000000000000000" pitchFamily="2" charset="2"/>
              </a:rPr>
              <a:t> </a:t>
            </a:r>
            <a:r>
              <a:rPr lang="fr-BE" altLang="nl-NL" sz="2400" smtClean="0"/>
              <a:t>afhankelijk van persoonlijkheid, aanleg en geschiedenis</a:t>
            </a:r>
          </a:p>
          <a:p>
            <a:pPr marL="0" indent="0">
              <a:buFontTx/>
              <a:buNone/>
            </a:pPr>
            <a:endParaRPr lang="nl-NL" altLang="nl-NL" smtClean="0"/>
          </a:p>
        </p:txBody>
      </p:sp>
      <p:sp>
        <p:nvSpPr>
          <p:cNvPr id="3072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A85E31-929F-4178-B1A0-0D64B092BFEE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3072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307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solidFill>
                  <a:schemeClr val="bg1"/>
                </a:solidFill>
              </a:rPr>
              <a:t>Bouwstenen opvoeding </a:t>
            </a:r>
            <a:r>
              <a:rPr lang="nl-NL" altLang="nl-NL" sz="2400" dirty="0" smtClean="0">
                <a:solidFill>
                  <a:schemeClr val="bg1"/>
                </a:solidFill>
              </a:rPr>
              <a:t>(Blokland)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33463" y="2244725"/>
            <a:ext cx="7859712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nl-NL" altLang="nl-NL" sz="2800" dirty="0" smtClean="0"/>
              <a:t>Ondersteunen</a:t>
            </a:r>
          </a:p>
          <a:p>
            <a:pPr marL="0" indent="0" eaLnBrk="1" hangingPunct="1"/>
            <a:r>
              <a:rPr lang="nl-NL" altLang="nl-NL" sz="2400" dirty="0" smtClean="0"/>
              <a:t>Betrokkenheid, emotionele steun, ruimte bieden voor eigen ontwikkeling</a:t>
            </a:r>
          </a:p>
          <a:p>
            <a:pPr marL="0" indent="0" eaLnBrk="1" hangingPunct="1"/>
            <a:endParaRPr lang="nl-NL" altLang="nl-NL" sz="1200" dirty="0" smtClean="0"/>
          </a:p>
          <a:p>
            <a:pPr marL="0" indent="0" eaLnBrk="1" hangingPunct="1">
              <a:buFontTx/>
              <a:buNone/>
            </a:pPr>
            <a:r>
              <a:rPr lang="nl-NL" altLang="nl-NL" sz="2800" dirty="0" smtClean="0"/>
              <a:t>Structureren</a:t>
            </a:r>
          </a:p>
          <a:p>
            <a:pPr marL="0" indent="0" eaLnBrk="1" hangingPunct="1"/>
            <a:r>
              <a:rPr lang="nl-NL" altLang="nl-NL" sz="2400" dirty="0" smtClean="0"/>
              <a:t>O.a. door regels en grenzen te stellen</a:t>
            </a:r>
            <a:endParaRPr lang="nl-NL" altLang="nl-NL" dirty="0" smtClean="0"/>
          </a:p>
        </p:txBody>
      </p:sp>
      <p:sp>
        <p:nvSpPr>
          <p:cNvPr id="3584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E16B61-34B6-4E70-8AB2-9040A38A8787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3584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3584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solidFill>
                  <a:schemeClr val="bg1"/>
                </a:solidFill>
              </a:rPr>
              <a:t>Opvoedingsstijl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33463" y="2276475"/>
            <a:ext cx="7859712" cy="399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Min of meer vast gedragspatroon van de opvoeder in interactie met het kind;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Opvoedingsstijl te herkennen aan mate van </a:t>
            </a:r>
            <a:r>
              <a:rPr lang="nl-NL" altLang="nl-NL" sz="2800" dirty="0" smtClean="0">
                <a:solidFill>
                  <a:srgbClr val="FF6600"/>
                </a:solidFill>
              </a:rPr>
              <a:t>emotionele steun </a:t>
            </a:r>
            <a:r>
              <a:rPr lang="nl-NL" altLang="nl-NL" sz="2800" dirty="0" smtClean="0"/>
              <a:t>en </a:t>
            </a:r>
            <a:r>
              <a:rPr lang="nl-NL" altLang="nl-NL" sz="2800" dirty="0" smtClean="0">
                <a:solidFill>
                  <a:srgbClr val="FF6600"/>
                </a:solidFill>
              </a:rPr>
              <a:t>structurering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 dirty="0" smtClean="0"/>
          </a:p>
          <a:p>
            <a:endParaRPr lang="nl-NL" altLang="nl-NL" sz="2800" dirty="0" smtClean="0"/>
          </a:p>
        </p:txBody>
      </p:sp>
      <p:sp>
        <p:nvSpPr>
          <p:cNvPr id="39940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1FC36A-F5BA-4ECA-8144-7347848CCC7E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39941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3994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toetsstof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8592" y="1844824"/>
            <a:ext cx="7859216" cy="3993307"/>
          </a:xfrm>
        </p:spPr>
        <p:txBody>
          <a:bodyPr/>
          <a:lstStyle/>
          <a:p>
            <a:r>
              <a:rPr lang="en-US" sz="2400" dirty="0"/>
              <a:t>Zimbardo</a:t>
            </a:r>
            <a:r>
              <a:rPr lang="en-US" sz="2400" dirty="0" smtClean="0"/>
              <a:t>, P.G., Johnson, R.L. </a:t>
            </a:r>
            <a:r>
              <a:rPr lang="en-US" sz="2400" dirty="0" err="1" smtClean="0"/>
              <a:t>en</a:t>
            </a:r>
            <a:r>
              <a:rPr lang="en-US" sz="2400" dirty="0" smtClean="0"/>
              <a:t> McCann, V. (2013), </a:t>
            </a:r>
            <a:r>
              <a:rPr lang="nl-NL" sz="2400" dirty="0" smtClean="0"/>
              <a:t>Psychologie </a:t>
            </a:r>
            <a:r>
              <a:rPr lang="nl-NL" sz="2400" dirty="0"/>
              <a:t>een Inleiding. </a:t>
            </a:r>
            <a:r>
              <a:rPr lang="nl-NL" sz="2400" dirty="0" smtClean="0"/>
              <a:t>7</a:t>
            </a:r>
            <a:r>
              <a:rPr lang="nl-NL" sz="2400" baseline="30000" dirty="0" smtClean="0"/>
              <a:t>de</a:t>
            </a:r>
            <a:r>
              <a:rPr lang="nl-NL" sz="2400" dirty="0" smtClean="0"/>
              <a:t> </a:t>
            </a:r>
            <a:r>
              <a:rPr lang="nl-NL" sz="2400" dirty="0"/>
              <a:t>editie. </a:t>
            </a:r>
          </a:p>
          <a:p>
            <a:pPr lvl="1"/>
            <a:r>
              <a:rPr lang="nl-NL" sz="2400" dirty="0"/>
              <a:t>Psychologische Ontwikkeling: </a:t>
            </a:r>
            <a:r>
              <a:rPr lang="nl-NL" sz="2400" dirty="0" err="1"/>
              <a:t>hfst</a:t>
            </a:r>
            <a:r>
              <a:rPr lang="nl-NL" sz="2400" dirty="0"/>
              <a:t> 7 p. 249 t/m p. </a:t>
            </a:r>
            <a:r>
              <a:rPr lang="nl-NL" sz="2400" dirty="0" smtClean="0"/>
              <a:t>296 </a:t>
            </a:r>
            <a:r>
              <a:rPr lang="nl-NL" sz="2400" dirty="0"/>
              <a:t>(tot samenvatting hoofdstuk)</a:t>
            </a:r>
          </a:p>
          <a:p>
            <a:pPr lvl="1"/>
            <a:r>
              <a:rPr lang="nl-NL" sz="2400" dirty="0" smtClean="0"/>
              <a:t>Paragraaf 7.1.1 </a:t>
            </a:r>
            <a:r>
              <a:rPr lang="nl-NL" sz="2400" dirty="0" smtClean="0"/>
              <a:t>niet; </a:t>
            </a:r>
            <a:r>
              <a:rPr lang="nl-NL" sz="2400" dirty="0" smtClean="0">
                <a:solidFill>
                  <a:srgbClr val="FF0000"/>
                </a:solidFill>
              </a:rPr>
              <a:t>OF:</a:t>
            </a:r>
          </a:p>
          <a:p>
            <a:r>
              <a:rPr lang="en-US" sz="2400" dirty="0"/>
              <a:t>Zimbardo, P.G., Johnson, R.L. </a:t>
            </a:r>
            <a:r>
              <a:rPr lang="en-US" sz="2400" dirty="0" err="1"/>
              <a:t>en</a:t>
            </a:r>
            <a:r>
              <a:rPr lang="en-US" sz="2400" dirty="0"/>
              <a:t> McCann, V. </a:t>
            </a:r>
            <a:r>
              <a:rPr lang="en-US" sz="2400"/>
              <a:t>(</a:t>
            </a:r>
            <a:r>
              <a:rPr lang="en-US" sz="2400" smtClean="0"/>
              <a:t>2017), </a:t>
            </a:r>
            <a:r>
              <a:rPr lang="nl-NL" sz="2400" dirty="0"/>
              <a:t>Psychologie een Inleiding. </a:t>
            </a:r>
            <a:r>
              <a:rPr lang="nl-NL" sz="2400" dirty="0" smtClean="0"/>
              <a:t>8</a:t>
            </a:r>
            <a:r>
              <a:rPr lang="nl-NL" sz="2400" baseline="30000" dirty="0" smtClean="0"/>
              <a:t>de</a:t>
            </a:r>
            <a:r>
              <a:rPr lang="nl-NL" sz="2400" dirty="0" smtClean="0"/>
              <a:t> </a:t>
            </a:r>
            <a:r>
              <a:rPr lang="nl-NL" sz="2400" dirty="0"/>
              <a:t>editie. </a:t>
            </a:r>
          </a:p>
          <a:p>
            <a:pPr lvl="1"/>
            <a:r>
              <a:rPr lang="nl-NL" sz="2400" dirty="0"/>
              <a:t>Psychologische Ontwikkeling: </a:t>
            </a:r>
            <a:r>
              <a:rPr lang="nl-NL" sz="2400" dirty="0" err="1"/>
              <a:t>hfst</a:t>
            </a:r>
            <a:r>
              <a:rPr lang="nl-NL" sz="2400" dirty="0"/>
              <a:t> 7 p. </a:t>
            </a:r>
            <a:r>
              <a:rPr lang="nl-NL" sz="2400" dirty="0" smtClean="0"/>
              <a:t>253 tot </a:t>
            </a:r>
            <a:r>
              <a:rPr lang="nl-NL" sz="2400" dirty="0"/>
              <a:t>samenvatting </a:t>
            </a:r>
            <a:r>
              <a:rPr lang="nl-NL" sz="2400" dirty="0" smtClean="0"/>
              <a:t>hoofdstuk</a:t>
            </a:r>
            <a:endParaRPr lang="nl-NL" sz="2400" dirty="0"/>
          </a:p>
          <a:p>
            <a:pPr lvl="1"/>
            <a:r>
              <a:rPr lang="nl-NL" sz="2400" dirty="0"/>
              <a:t>Paragraaf 7.1.1 niet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C63-235F-4D58-B867-6210A572C182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4000" dirty="0" smtClean="0">
                <a:solidFill>
                  <a:schemeClr val="bg1"/>
                </a:solidFill>
              </a:rPr>
              <a:t>Voorbeelden opvoedingsstijlen</a:t>
            </a:r>
            <a:br>
              <a:rPr lang="nl-NL" altLang="nl-NL" sz="4000" dirty="0" smtClean="0">
                <a:solidFill>
                  <a:schemeClr val="bg1"/>
                </a:solidFill>
              </a:rPr>
            </a:br>
            <a:endParaRPr lang="nl-NL" altLang="nl-NL" sz="4000" dirty="0" smtClean="0">
              <a:solidFill>
                <a:schemeClr val="bg1"/>
              </a:solidFill>
            </a:endParaRP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82270" y="1931194"/>
            <a:ext cx="7858125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800" dirty="0" err="1" smtClean="0"/>
              <a:t>Autoritatieve</a:t>
            </a:r>
            <a:r>
              <a:rPr lang="nl-NL" altLang="nl-NL" sz="2800" dirty="0" smtClean="0"/>
              <a:t> opvoeding</a:t>
            </a:r>
          </a:p>
          <a:p>
            <a:pPr marL="354013" lvl="1" indent="0" eaLnBrk="1" hangingPunct="1">
              <a:lnSpc>
                <a:spcPct val="90000"/>
              </a:lnSpc>
              <a:buFontTx/>
              <a:buNone/>
            </a:pPr>
            <a:r>
              <a:rPr lang="nl-NL" altLang="nl-NL" sz="2000" dirty="0" smtClean="0"/>
              <a:t>Emotionele steun, eisen en regels afgestemd op leeftijd en behoeften</a:t>
            </a:r>
          </a:p>
          <a:p>
            <a:pPr marL="354013" lvl="1" indent="0" eaLnBrk="1" hangingPunct="1">
              <a:lnSpc>
                <a:spcPct val="90000"/>
              </a:lnSpc>
              <a:buFontTx/>
              <a:buNone/>
            </a:pPr>
            <a:endParaRPr lang="nl-NL" altLang="nl-NL" sz="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Autoritaire opvoeding</a:t>
            </a:r>
          </a:p>
          <a:p>
            <a:pPr marL="354013" lvl="1" indent="0" eaLnBrk="1" hangingPunct="1">
              <a:lnSpc>
                <a:spcPct val="90000"/>
              </a:lnSpc>
              <a:buFontTx/>
              <a:buNone/>
            </a:pPr>
            <a:r>
              <a:rPr lang="nl-NL" altLang="nl-NL" sz="2000" dirty="0" smtClean="0"/>
              <a:t>Weinig emotionele steun, hoge eisen en veel regels en controle</a:t>
            </a:r>
          </a:p>
          <a:p>
            <a:pPr marL="354013" lvl="1" indent="0" eaLnBrk="1" hangingPunct="1">
              <a:lnSpc>
                <a:spcPct val="90000"/>
              </a:lnSpc>
              <a:buFontTx/>
              <a:buNone/>
            </a:pPr>
            <a:endParaRPr lang="nl-NL" altLang="nl-NL" sz="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Permissieve opvoeding</a:t>
            </a:r>
          </a:p>
          <a:p>
            <a:pPr marL="354013" lvl="1" indent="0" eaLnBrk="1" hangingPunct="1">
              <a:lnSpc>
                <a:spcPct val="90000"/>
              </a:lnSpc>
              <a:buFontTx/>
              <a:buNone/>
            </a:pPr>
            <a:r>
              <a:rPr lang="nl-NL" altLang="nl-NL" sz="2000" dirty="0" smtClean="0"/>
              <a:t>Emotionele steun naast lage eisen, weinig regels en grenzen</a:t>
            </a:r>
          </a:p>
          <a:p>
            <a:pPr marL="354013" lvl="1" indent="0" eaLnBrk="1" hangingPunct="1">
              <a:lnSpc>
                <a:spcPct val="90000"/>
              </a:lnSpc>
              <a:buFontTx/>
              <a:buNone/>
            </a:pPr>
            <a:endParaRPr lang="nl-NL" altLang="nl-NL" sz="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Afwezige (</a:t>
            </a:r>
            <a:r>
              <a:rPr lang="nl-NL" altLang="nl-NL" sz="2800" dirty="0" err="1" smtClean="0"/>
              <a:t>Zimbardo</a:t>
            </a:r>
            <a:r>
              <a:rPr lang="nl-NL" altLang="nl-NL" sz="2800" dirty="0" smtClean="0"/>
              <a:t>: onverschillige) opvoeding</a:t>
            </a:r>
          </a:p>
          <a:p>
            <a:pPr marL="354013" lvl="1" indent="0" eaLnBrk="1" hangingPunct="1">
              <a:lnSpc>
                <a:spcPct val="90000"/>
              </a:lnSpc>
              <a:buFontTx/>
              <a:buNone/>
            </a:pPr>
            <a:r>
              <a:rPr lang="nl-NL" altLang="nl-NL" sz="2000" dirty="0" smtClean="0"/>
              <a:t>Weinig emotionele steun, toezicht, regels en grenzen ontbreken</a:t>
            </a:r>
          </a:p>
          <a:p>
            <a:endParaRPr lang="nl-NL" altLang="nl-NL" dirty="0" smtClean="0"/>
          </a:p>
        </p:txBody>
      </p:sp>
      <p:sp>
        <p:nvSpPr>
          <p:cNvPr id="4096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CDB63F-3D80-434D-9646-AEEC1EB1BEA3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4096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4096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5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Opvoedingsopgaven (Blokland)</a:t>
            </a:r>
            <a:br>
              <a:rPr lang="nl-NL" altLang="nl-NL" smtClean="0"/>
            </a:br>
            <a:r>
              <a:rPr lang="nl-NL" altLang="nl-NL" sz="3200" smtClean="0"/>
              <a:t>voorbeelden</a:t>
            </a:r>
          </a:p>
        </p:txBody>
      </p:sp>
      <p:sp>
        <p:nvSpPr>
          <p:cNvPr id="32771" name="Tijdelijke aanduiding voor tekst 6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359727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Bij schoolkind</a:t>
            </a:r>
          </a:p>
        </p:txBody>
      </p:sp>
      <p:sp>
        <p:nvSpPr>
          <p:cNvPr id="32772" name="Tijdelijke aanduiding voor inhoud 7"/>
          <p:cNvSpPr>
            <a:spLocks noGrp="1"/>
          </p:cNvSpPr>
          <p:nvPr>
            <p:ph sz="half" idx="2"/>
          </p:nvPr>
        </p:nvSpPr>
        <p:spPr bwMode="auto">
          <a:xfrm>
            <a:off x="900113" y="3068638"/>
            <a:ext cx="3597275" cy="284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sz="2000" smtClean="0"/>
              <a:t>Emotionele ondersteuning</a:t>
            </a:r>
          </a:p>
          <a:p>
            <a:pPr eaLnBrk="1" hangingPunct="1"/>
            <a:r>
              <a:rPr lang="nl-NL" altLang="nl-NL" sz="2000" smtClean="0"/>
              <a:t>Omgang leeftijdsgenoten bevorderen</a:t>
            </a:r>
          </a:p>
          <a:p>
            <a:pPr eaLnBrk="1" hangingPunct="1"/>
            <a:r>
              <a:rPr lang="nl-NL" altLang="nl-NL" sz="2000" smtClean="0"/>
              <a:t>Onderwijsondersteunend gedrag</a:t>
            </a:r>
          </a:p>
          <a:p>
            <a:pPr eaLnBrk="1" hangingPunct="1"/>
            <a:r>
              <a:rPr lang="nl-NL" altLang="nl-NL" sz="2000" smtClean="0"/>
              <a:t>Uitleg en instructie</a:t>
            </a:r>
          </a:p>
          <a:p>
            <a:pPr eaLnBrk="1" hangingPunct="1"/>
            <a:r>
              <a:rPr lang="nl-NL" altLang="nl-NL" sz="2000" smtClean="0"/>
              <a:t>Eigen taken geven </a:t>
            </a:r>
          </a:p>
          <a:p>
            <a:endParaRPr lang="nl-NL" altLang="nl-NL" smtClean="0"/>
          </a:p>
        </p:txBody>
      </p:sp>
      <p:sp>
        <p:nvSpPr>
          <p:cNvPr id="32773" name="Tijdelijke aanduiding voor tekst 8"/>
          <p:cNvSpPr>
            <a:spLocks noGrp="1"/>
          </p:cNvSpPr>
          <p:nvPr>
            <p:ph type="body" sz="quarter" idx="3"/>
          </p:nvPr>
        </p:nvSpPr>
        <p:spPr bwMode="auto">
          <a:xfrm>
            <a:off x="4643438" y="2133600"/>
            <a:ext cx="404177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Bij puber</a:t>
            </a:r>
          </a:p>
        </p:txBody>
      </p:sp>
      <p:sp>
        <p:nvSpPr>
          <p:cNvPr id="32774" name="Tijdelijke aanduiding voor inhoud 9"/>
          <p:cNvSpPr>
            <a:spLocks noGrp="1"/>
          </p:cNvSpPr>
          <p:nvPr>
            <p:ph sz="quarter" idx="4"/>
          </p:nvPr>
        </p:nvSpPr>
        <p:spPr bwMode="auto">
          <a:xfrm>
            <a:off x="4645025" y="3068638"/>
            <a:ext cx="4041775" cy="284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sz="2000" smtClean="0"/>
              <a:t>Emotionele steun bieden</a:t>
            </a:r>
          </a:p>
          <a:p>
            <a:pPr eaLnBrk="1" hangingPunct="1"/>
            <a:r>
              <a:rPr lang="nl-NL" altLang="nl-NL" sz="2000" smtClean="0"/>
              <a:t>Tolerantie voor experimenten</a:t>
            </a:r>
          </a:p>
          <a:p>
            <a:pPr eaLnBrk="1" hangingPunct="1"/>
            <a:r>
              <a:rPr lang="nl-NL" altLang="nl-NL" sz="2000" smtClean="0"/>
              <a:t>Meer symmetrische relatie aangaan met kind</a:t>
            </a:r>
          </a:p>
          <a:p>
            <a:pPr eaLnBrk="1" hangingPunct="1"/>
            <a:r>
              <a:rPr lang="nl-NL" altLang="nl-NL" sz="2000" smtClean="0"/>
              <a:t>Onderhandelingsvaardigheden toepassen</a:t>
            </a:r>
          </a:p>
          <a:p>
            <a:endParaRPr lang="nl-NL" altLang="nl-NL" smtClean="0"/>
          </a:p>
        </p:txBody>
      </p:sp>
      <p:sp>
        <p:nvSpPr>
          <p:cNvPr id="32775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8EC5BF-02FE-4158-B14D-26CBB48A1736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32776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3277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 in </a:t>
            </a:r>
            <a:r>
              <a:rPr lang="nl-NL" dirty="0" err="1" smtClean="0"/>
              <a:t>Zimbardo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Belangrijke begrippen in </a:t>
            </a:r>
            <a:r>
              <a:rPr lang="nl-NL" dirty="0" err="1" smtClean="0"/>
              <a:t>Zimbardo</a:t>
            </a:r>
            <a:r>
              <a:rPr lang="nl-NL" dirty="0" smtClean="0"/>
              <a:t> staan o.a.:</a:t>
            </a:r>
          </a:p>
          <a:p>
            <a:pPr lvl="1"/>
            <a:r>
              <a:rPr lang="nl-NL" dirty="0" smtClean="0"/>
              <a:t>in de marge (kort uitgewerkt)</a:t>
            </a:r>
          </a:p>
          <a:p>
            <a:pPr lvl="1"/>
            <a:r>
              <a:rPr lang="nl-NL" dirty="0" smtClean="0"/>
              <a:t>cursief in de tekst</a:t>
            </a:r>
          </a:p>
          <a:p>
            <a:pPr lvl="1"/>
            <a:r>
              <a:rPr lang="nl-NL" dirty="0" smtClean="0"/>
              <a:t>in de samenvatting</a:t>
            </a:r>
          </a:p>
          <a:p>
            <a:pPr lvl="1"/>
            <a:endParaRPr lang="nl-NL" dirty="0"/>
          </a:p>
          <a:p>
            <a:pPr lvl="2"/>
            <a:r>
              <a:rPr lang="nl-NL" dirty="0" smtClean="0"/>
              <a:t>En uiteraard kunnen ook over andere delen van de tekst </a:t>
            </a:r>
            <a:r>
              <a:rPr lang="nl-NL" dirty="0" err="1" smtClean="0"/>
              <a:t>toetsvragen</a:t>
            </a:r>
            <a:r>
              <a:rPr lang="nl-NL" dirty="0" smtClean="0"/>
              <a:t> verschijnen. </a:t>
            </a:r>
          </a:p>
          <a:p>
            <a:pPr lvl="1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2AC6-1081-404D-8513-8DE786319095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0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solidFill>
                  <a:schemeClr val="bg1"/>
                </a:solidFill>
              </a:rPr>
              <a:t>Pannenkoeken altijd een feest?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2133600"/>
            <a:ext cx="7859712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/>
              <a:t>Kijk nog even mee naar een ‘pannenkoekenfeest’</a:t>
            </a:r>
          </a:p>
          <a:p>
            <a:r>
              <a:rPr lang="nl-NL" altLang="nl-NL" smtClean="0"/>
              <a:t>Is sprake </a:t>
            </a:r>
            <a:r>
              <a:rPr lang="nl-NL" altLang="nl-NL" dirty="0" smtClean="0"/>
              <a:t>van een risicovolle opvoedingsstijl?</a:t>
            </a:r>
          </a:p>
        </p:txBody>
      </p:sp>
      <p:sp>
        <p:nvSpPr>
          <p:cNvPr id="45060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247299-A7D8-4063-9AAB-24A43A597B5D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45061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4506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Geraadpleegde bronnen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2133600"/>
            <a:ext cx="7859712" cy="3992563"/>
          </a:xfrm>
        </p:spPr>
        <p:txBody>
          <a:bodyPr/>
          <a:lstStyle/>
          <a:p>
            <a:pPr>
              <a:defRPr/>
            </a:pPr>
            <a:endParaRPr lang="nl-NL" altLang="nl-NL" sz="2000" dirty="0" smtClean="0"/>
          </a:p>
          <a:p>
            <a:pPr>
              <a:defRPr/>
            </a:pPr>
            <a:r>
              <a:rPr lang="nl-NL" altLang="nl-NL" sz="2000" dirty="0" smtClean="0"/>
              <a:t>Blokland</a:t>
            </a:r>
            <a:r>
              <a:rPr lang="nl-NL" altLang="nl-NL" sz="2000" dirty="0"/>
              <a:t>, G. C. (1998), pedagogische advisering, Handboek Jeugdzorg </a:t>
            </a:r>
            <a:r>
              <a:rPr lang="nl-NL" sz="2000" dirty="0"/>
              <a:t> </a:t>
            </a:r>
            <a:endParaRPr lang="nl-NL" sz="2000" dirty="0" smtClean="0"/>
          </a:p>
          <a:p>
            <a:pPr marL="342900" lvl="3" indent="-342900">
              <a:buFontTx/>
              <a:buChar char="•"/>
              <a:defRPr/>
            </a:pPr>
            <a:r>
              <a:rPr lang="nl-NL" dirty="0" smtClean="0"/>
              <a:t>Ploeg, J.D. van der </a:t>
            </a:r>
            <a:r>
              <a:rPr lang="nl-NL" dirty="0"/>
              <a:t>(2011), de sociale ontwikkeling van het schoolkind, </a:t>
            </a:r>
            <a:r>
              <a:rPr lang="nl-NL" dirty="0" err="1"/>
              <a:t>Bohn</a:t>
            </a:r>
            <a:r>
              <a:rPr lang="nl-NL" dirty="0"/>
              <a:t> </a:t>
            </a:r>
            <a:r>
              <a:rPr lang="nl-NL" dirty="0" err="1"/>
              <a:t>Stafleu</a:t>
            </a:r>
            <a:r>
              <a:rPr lang="nl-NL" dirty="0"/>
              <a:t> van </a:t>
            </a:r>
            <a:r>
              <a:rPr lang="nl-NL" dirty="0" err="1" smtClean="0"/>
              <a:t>Loghum</a:t>
            </a:r>
            <a:endParaRPr lang="nl-NL" dirty="0" smtClean="0"/>
          </a:p>
          <a:p>
            <a:pPr marL="342900" lvl="3" indent="-342900">
              <a:buFontTx/>
              <a:buChar char="•"/>
              <a:defRPr/>
            </a:pPr>
            <a:r>
              <a:rPr lang="nl-NL" dirty="0" err="1" smtClean="0"/>
              <a:t>Zimbardo</a:t>
            </a:r>
            <a:r>
              <a:rPr lang="nl-NL" dirty="0" smtClean="0"/>
              <a:t>, P. (2013), Psychologie, een inleiding, 7</a:t>
            </a:r>
            <a:r>
              <a:rPr lang="nl-NL" baseline="30000" dirty="0" smtClean="0"/>
              <a:t>e</a:t>
            </a:r>
            <a:r>
              <a:rPr lang="nl-NL" dirty="0" smtClean="0"/>
              <a:t> editie, Pearson</a:t>
            </a:r>
          </a:p>
          <a:p>
            <a:pPr marL="342900" lvl="3" indent="-342900">
              <a:buFontTx/>
              <a:buChar char="•"/>
              <a:defRPr/>
            </a:pPr>
            <a:endParaRPr lang="nl-NL" dirty="0" smtClean="0"/>
          </a:p>
          <a:p>
            <a:pPr marL="342900" lvl="3" indent="-342900">
              <a:buFontTx/>
              <a:buChar char="•"/>
              <a:defRPr/>
            </a:pPr>
            <a:r>
              <a:rPr lang="nl-NL" altLang="nl-NL" dirty="0" smtClean="0">
                <a:solidFill>
                  <a:schemeClr val="bg1"/>
                </a:solidFill>
              </a:rPr>
              <a:t>http</a:t>
            </a:r>
            <a:r>
              <a:rPr lang="nl-NL" altLang="nl-NL" dirty="0">
                <a:solidFill>
                  <a:schemeClr val="bg1"/>
                </a:solidFill>
              </a:rPr>
              <a:t>://s387.photobucket.com/user/CatZavala/media/Bronfenbrenner/modelofsystems.png.html</a:t>
            </a:r>
            <a:endParaRPr lang="nl-NL" altLang="nl-NL" dirty="0"/>
          </a:p>
          <a:p>
            <a:pPr marL="342900" lvl="3" indent="-342900">
              <a:buFontTx/>
              <a:buChar char="•"/>
              <a:defRPr/>
            </a:pPr>
            <a:endParaRPr lang="nl-NL" dirty="0"/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/>
          </a:p>
          <a:p>
            <a:pPr lvl="2">
              <a:defRPr/>
            </a:pPr>
            <a:r>
              <a:rPr lang="nl-NL" sz="1200" dirty="0" err="1"/>
              <a:t>Blz</a:t>
            </a:r>
            <a:r>
              <a:rPr lang="nl-NL" sz="1200" dirty="0"/>
              <a:t> nummers kunnen afwijken!!</a:t>
            </a:r>
          </a:p>
          <a:p>
            <a:pPr marL="0" indent="0">
              <a:buFontTx/>
              <a:buNone/>
              <a:defRPr/>
            </a:pPr>
            <a:endParaRPr lang="nl-NL" sz="2000" dirty="0"/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dirty="0"/>
          </a:p>
        </p:txBody>
      </p:sp>
      <p:sp>
        <p:nvSpPr>
          <p:cNvPr id="4608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3C8D82-FE73-4F6A-A174-FCEA5B339CFA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4608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  <a:endParaRPr lang="nl-NL" altLang="nl-NL" sz="800" baseline="0" dirty="0" smtClean="0">
              <a:solidFill>
                <a:schemeClr val="bg1"/>
              </a:solidFill>
            </a:endParaRPr>
          </a:p>
        </p:txBody>
      </p:sp>
      <p:sp>
        <p:nvSpPr>
          <p:cNvPr id="4608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BCB6F5-686F-461E-A93D-F482924D0A09}" type="slidenum">
              <a:rPr lang="nl-NL" altLang="nl-NL" sz="800" baseline="0" smtClean="0">
                <a:solidFill>
                  <a:schemeClr val="bg1"/>
                </a:solidFill>
              </a:rPr>
              <a:pPr/>
              <a:t>4</a:t>
            </a:fld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96925" y="1655763"/>
            <a:ext cx="78597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lvl="1" eaLnBrk="1" hangingPunct="1"/>
            <a:r>
              <a:rPr lang="nl-NL" altLang="nl-NL" sz="3200" dirty="0" smtClean="0">
                <a:solidFill>
                  <a:srgbClr val="49729D"/>
                </a:solidFill>
              </a:rPr>
              <a:t>onomkeerbaar proces</a:t>
            </a:r>
          </a:p>
          <a:p>
            <a:pPr marL="857250" lvl="1" eaLnBrk="1" hangingPunct="1"/>
            <a:r>
              <a:rPr lang="nl-NL" altLang="nl-NL" sz="3200" dirty="0" smtClean="0">
                <a:solidFill>
                  <a:srgbClr val="49729D"/>
                </a:solidFill>
              </a:rPr>
              <a:t>fasegewijs verloop</a:t>
            </a:r>
          </a:p>
          <a:p>
            <a:pPr marL="857250" lvl="1" eaLnBrk="1" hangingPunct="1"/>
            <a:r>
              <a:rPr lang="nl-NL" altLang="nl-NL" sz="3200" smtClean="0">
                <a:solidFill>
                  <a:srgbClr val="49729D"/>
                </a:solidFill>
              </a:rPr>
              <a:t>toenemende complexiteit</a:t>
            </a:r>
          </a:p>
          <a:p>
            <a:pPr marL="857250" lvl="1" eaLnBrk="1" hangingPunct="1"/>
            <a:r>
              <a:rPr lang="nl-NL" altLang="nl-NL" sz="3200" dirty="0" smtClean="0">
                <a:solidFill>
                  <a:srgbClr val="49729D"/>
                </a:solidFill>
              </a:rPr>
              <a:t>d.m.v. groei, rijping, leren</a:t>
            </a:r>
          </a:p>
          <a:p>
            <a:pPr marL="857250" lvl="1" eaLnBrk="1" hangingPunct="1"/>
            <a:endParaRPr lang="nl-NL" altLang="nl-NL" sz="3200" dirty="0" smtClean="0">
              <a:solidFill>
                <a:srgbClr val="49729D"/>
              </a:solidFill>
            </a:endParaRPr>
          </a:p>
          <a:p>
            <a:pPr marL="857250" lvl="1" eaLnBrk="1" hangingPunct="1"/>
            <a:r>
              <a:rPr lang="nl-NL" altLang="nl-NL" sz="3200" dirty="0" smtClean="0">
                <a:solidFill>
                  <a:srgbClr val="49729D"/>
                </a:solidFill>
              </a:rPr>
              <a:t>Diverse aspecten van ontwikkeling</a:t>
            </a:r>
          </a:p>
          <a:p>
            <a:pPr marL="1257300" lvl="2" eaLnBrk="1" hangingPunct="1"/>
            <a:r>
              <a:rPr lang="nl-NL" altLang="nl-NL" dirty="0" smtClean="0">
                <a:solidFill>
                  <a:srgbClr val="49729D"/>
                </a:solidFill>
              </a:rPr>
              <a:t>Cognitief, sociaal-emotioneel, lichamelijk, motorisch, moreel</a:t>
            </a:r>
          </a:p>
          <a:p>
            <a:pPr marL="857250" lvl="1" eaLnBrk="1" hangingPunct="1"/>
            <a:endParaRPr lang="nl-NL" altLang="nl-NL" sz="3200" dirty="0" smtClean="0">
              <a:solidFill>
                <a:srgbClr val="49729D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11163"/>
            <a:ext cx="7854950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 eaLnBrk="1" hangingPunct="1"/>
            <a:r>
              <a:rPr lang="nl-NL" altLang="nl-NL" sz="4000" dirty="0" smtClean="0">
                <a:solidFill>
                  <a:schemeClr val="bg1"/>
                </a:solidFill>
              </a:rPr>
              <a:t>Ontwikkeling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066800" y="1004888"/>
            <a:ext cx="76200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nl-NL" altLang="nl-NL" sz="2000" b="1">
              <a:solidFill>
                <a:schemeClr val="bg1"/>
              </a:solidFill>
            </a:endParaRPr>
          </a:p>
        </p:txBody>
      </p:sp>
      <p:sp>
        <p:nvSpPr>
          <p:cNvPr id="22535" name="Tijdelijke aanduiding voor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5CEB72-B2F7-4A70-B494-9E35233CEFC0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6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Model van Bronfenbrenner</a:t>
            </a:r>
            <a:br>
              <a:rPr lang="nl-NL" altLang="nl-NL" smtClean="0"/>
            </a:br>
            <a:r>
              <a:rPr lang="nl-NL" altLang="nl-NL" sz="1000" smtClean="0"/>
              <a:t>http://s387.photobucket.com/user/CatZavala/media/Bronfenbrenner/modelofsystems.png.html</a:t>
            </a:r>
          </a:p>
        </p:txBody>
      </p:sp>
      <p:sp>
        <p:nvSpPr>
          <p:cNvPr id="24579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1FBAB2-FA0F-405C-8062-660332293DF5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24580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  <a:endParaRPr lang="nl-NL" altLang="nl-NL" sz="800" baseline="0" dirty="0" smtClean="0"/>
          </a:p>
        </p:txBody>
      </p:sp>
      <p:sp>
        <p:nvSpPr>
          <p:cNvPr id="2458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6D71EC-049D-42FF-AB55-194763297157}" type="slidenum">
              <a:rPr lang="nl-NL" altLang="nl-NL" sz="800" baseline="0" smtClean="0">
                <a:solidFill>
                  <a:schemeClr val="bg1"/>
                </a:solidFill>
              </a:rPr>
              <a:pPr/>
              <a:t>5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pic>
        <p:nvPicPr>
          <p:cNvPr id="24582" name="Picture 2" descr="http://i387.photobucket.com/albums/oo314/CatZavala/Bronfenbrenner/modelofsystem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23975"/>
            <a:ext cx="5311775" cy="534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079500"/>
          </a:xfrm>
        </p:spPr>
        <p:txBody>
          <a:bodyPr/>
          <a:lstStyle/>
          <a:p>
            <a:pPr eaLnBrk="1" hangingPunct="1"/>
            <a:r>
              <a:rPr lang="nl-BE" altLang="nl-NL" sz="3200" b="1" dirty="0" smtClean="0">
                <a:solidFill>
                  <a:schemeClr val="bg1"/>
                </a:solidFill>
              </a:rPr>
              <a:t>Normatieve &amp; individuele ontwikkeling</a:t>
            </a:r>
            <a:endParaRPr lang="nl-NL" alt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25962"/>
          </a:xfrm>
        </p:spPr>
        <p:txBody>
          <a:bodyPr/>
          <a:lstStyle/>
          <a:p>
            <a:pPr eaLnBrk="1" hangingPunct="1"/>
            <a:r>
              <a:rPr lang="nl-BE" altLang="nl-NL" sz="3600" dirty="0" smtClean="0"/>
              <a:t>Normatieve ontwikkeling:</a:t>
            </a:r>
          </a:p>
          <a:p>
            <a:pPr lvl="1"/>
            <a:r>
              <a:rPr lang="nl-BE" altLang="nl-NL" b="0" dirty="0" smtClean="0"/>
              <a:t>algemene veranderingen en gedragsreorganisaties die alle kinderen doormaken als ze ouder worden</a:t>
            </a:r>
          </a:p>
          <a:p>
            <a:pPr eaLnBrk="1" hangingPunct="1"/>
            <a:r>
              <a:rPr lang="nl-BE" altLang="nl-NL" sz="3600" dirty="0" smtClean="0"/>
              <a:t>Individuele ontwikkeling</a:t>
            </a:r>
          </a:p>
          <a:p>
            <a:pPr lvl="1" eaLnBrk="1" hangingPunct="1"/>
            <a:r>
              <a:rPr lang="nl-BE" altLang="nl-NL" dirty="0" smtClean="0"/>
              <a:t>grote individuele variatie rond normatieve verloop van de ontwikkeling</a:t>
            </a:r>
          </a:p>
          <a:p>
            <a:pPr lvl="1" eaLnBrk="1" hangingPunct="1"/>
            <a:r>
              <a:rPr lang="nl-BE" altLang="nl-NL" dirty="0" smtClean="0"/>
              <a:t>continuïteit in ieders unieke ontwikkeling door de tijd heen</a:t>
            </a:r>
          </a:p>
          <a:p>
            <a:pPr lvl="1" eaLnBrk="1" hangingPunct="1">
              <a:buFontTx/>
              <a:buNone/>
            </a:pPr>
            <a:r>
              <a:rPr lang="nl-BE" altLang="nl-NL" sz="2400" dirty="0" smtClean="0">
                <a:sym typeface="Wingdings" panose="05000000000000000000" pitchFamily="2" charset="2"/>
              </a:rPr>
              <a:t> Elk kind is uniek!</a:t>
            </a:r>
            <a:endParaRPr lang="nl-NL" altLang="nl-NL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4D3F-DE58-4A20-9A5B-CBB3D78EBF34}" type="datetime1">
              <a:rPr lang="nl-NL" smtClean="0"/>
              <a:t>17-10-2017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Kindfactor leeftijd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971600" y="1628800"/>
            <a:ext cx="793115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nl-NL" altLang="nl-NL" sz="2800" dirty="0" smtClean="0"/>
              <a:t>Voorbeeld van leeftijdsindeling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nl-NL" altLang="nl-NL" sz="2400" dirty="0" smtClean="0"/>
              <a:t>Conceptie tot peuterleeftijd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nl-NL" altLang="nl-NL" sz="2400" dirty="0" smtClean="0"/>
              <a:t>Peuter: 1 tot 4 jaar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nl-NL" altLang="nl-NL" sz="2400" dirty="0" smtClean="0"/>
              <a:t>Kleuter: 4 tot 6 jaar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nl-NL" altLang="nl-NL" sz="2400" dirty="0" smtClean="0"/>
              <a:t>Schoolkind: 6 tot 12 jaar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nl-NL" altLang="nl-NL" sz="2400" dirty="0" smtClean="0"/>
              <a:t>Puber: 12 tot 16 jaar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nl-NL" altLang="nl-NL" sz="2400" dirty="0" smtClean="0"/>
              <a:t>Adolescent: 16 tot 22 jaar</a:t>
            </a:r>
          </a:p>
          <a:p>
            <a:pPr marL="400050" lvl="1" indent="0">
              <a:lnSpc>
                <a:spcPct val="120000"/>
              </a:lnSpc>
            </a:pPr>
            <a:r>
              <a:rPr lang="nl-NL" altLang="nl-NL" sz="2000" dirty="0" smtClean="0"/>
              <a:t>Zie ook begrippen </a:t>
            </a:r>
            <a:r>
              <a:rPr lang="nl-NL" altLang="nl-NL" sz="2000" dirty="0" err="1" smtClean="0"/>
              <a:t>Zimbardo</a:t>
            </a:r>
            <a:r>
              <a:rPr lang="nl-NL" altLang="nl-NL" sz="2000" dirty="0" smtClean="0"/>
              <a:t>: adolescentie – vroege volwassenheid – late volwassenheid</a:t>
            </a:r>
          </a:p>
          <a:p>
            <a:pPr marL="0" indent="0">
              <a:buFontTx/>
              <a:buNone/>
            </a:pPr>
            <a:endParaRPr lang="nl-NL" altLang="nl-NL" dirty="0" smtClean="0"/>
          </a:p>
        </p:txBody>
      </p:sp>
      <p:sp>
        <p:nvSpPr>
          <p:cNvPr id="24580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090830-6295-42F5-BCD2-B737BF401C9F}" type="datetime1">
              <a:rPr lang="nl-NL" altLang="nl-NL" sz="800" baseline="0" smtClean="0">
                <a:solidFill>
                  <a:schemeClr val="bg1"/>
                </a:solidFill>
              </a:rPr>
              <a:t>17-10-2017</a:t>
            </a:fld>
            <a:endParaRPr lang="nl-NL" altLang="nl-NL" sz="800" baseline="0" smtClean="0">
              <a:solidFill>
                <a:schemeClr val="bg1"/>
              </a:solidFill>
            </a:endParaRPr>
          </a:p>
        </p:txBody>
      </p:sp>
      <p:sp>
        <p:nvSpPr>
          <p:cNvPr id="24581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Ontwikkeling van het individu 2; Geertjan Emmens  </a:t>
            </a:r>
          </a:p>
        </p:txBody>
      </p:sp>
      <p:sp>
        <p:nvSpPr>
          <p:cNvPr id="2458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 smtClean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Pasgeborene</a:t>
            </a:r>
            <a:br>
              <a:rPr lang="nl-NL" dirty="0" smtClean="0"/>
            </a:br>
            <a:r>
              <a:rPr lang="nl-NL" sz="3200" dirty="0" smtClean="0"/>
              <a:t>1</a:t>
            </a:r>
            <a:r>
              <a:rPr lang="nl-NL" sz="3200" baseline="30000" dirty="0" smtClean="0"/>
              <a:t>e</a:t>
            </a:r>
            <a:r>
              <a:rPr lang="nl-NL" sz="3200" dirty="0" smtClean="0"/>
              <a:t> maand na geboorte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Sensorische vaardigheden</a:t>
            </a:r>
          </a:p>
          <a:p>
            <a:pPr lvl="1"/>
            <a:r>
              <a:rPr lang="nl-NL" dirty="0" smtClean="0"/>
              <a:t>Smaak, zien, etc..</a:t>
            </a:r>
          </a:p>
          <a:p>
            <a:r>
              <a:rPr lang="nl-NL" dirty="0" smtClean="0"/>
              <a:t>Sociale vaardigheden</a:t>
            </a:r>
          </a:p>
          <a:p>
            <a:pPr lvl="1"/>
            <a:r>
              <a:rPr lang="nl-NL" dirty="0" smtClean="0"/>
              <a:t>Er is al snel interactie (nature </a:t>
            </a:r>
            <a:r>
              <a:rPr lang="nl-NL" dirty="0" smtClean="0">
                <a:sym typeface="Wingdings" panose="05000000000000000000" pitchFamily="2" charset="2"/>
              </a:rPr>
              <a:t> </a:t>
            </a:r>
            <a:r>
              <a:rPr lang="nl-NL" dirty="0" err="1" smtClean="0">
                <a:sym typeface="Wingdings" panose="05000000000000000000" pitchFamily="2" charset="2"/>
              </a:rPr>
              <a:t>nurture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Aangeboren reflexen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O.a. grijpreflex, zuigreflex, loopreflex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89B-6714-4B4E-BD15-C1B0EFBA5256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40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zuigeling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bezit al sociale vaardigheden</a:t>
            </a:r>
          </a:p>
          <a:p>
            <a:r>
              <a:rPr lang="nl-NL" dirty="0" smtClean="0"/>
              <a:t>Aangeboren reflexen</a:t>
            </a:r>
          </a:p>
          <a:p>
            <a:r>
              <a:rPr lang="nl-NL" dirty="0" smtClean="0"/>
              <a:t>Rijping: vaardigheden ontwikkelen via tijdschema</a:t>
            </a:r>
          </a:p>
          <a:p>
            <a:r>
              <a:rPr lang="nl-NL" dirty="0" smtClean="0"/>
              <a:t>Nature en </a:t>
            </a:r>
            <a:r>
              <a:rPr lang="nl-NL" dirty="0" err="1" smtClean="0"/>
              <a:t>nurture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Contactsteun: lichamelijke aanraking als bron van steun en geruststelling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E76-6AF4-4347-BD87-956E8A9165DD}" type="datetime1">
              <a:rPr lang="nl-NL" smtClean="0"/>
              <a:t>17-10-2017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Ontwikkeling van het individu 2; Geertjan Emmens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6062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2036</TotalTime>
  <Words>1356</Words>
  <Application>Microsoft Office PowerPoint</Application>
  <PresentationFormat>Diavoorstelling (4:3)</PresentationFormat>
  <Paragraphs>362</Paragraphs>
  <Slides>34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Tahoma</vt:lpstr>
      <vt:lpstr>Verdana</vt:lpstr>
      <vt:lpstr>Wingdings</vt:lpstr>
      <vt:lpstr>Thema1</vt:lpstr>
      <vt:lpstr>Aangepast ontwerp</vt:lpstr>
      <vt:lpstr>2_Aangepast ontwerp</vt:lpstr>
      <vt:lpstr>Individu en Maatschappij jaar 1</vt:lpstr>
      <vt:lpstr>Inhoud college</vt:lpstr>
      <vt:lpstr>toetsstof</vt:lpstr>
      <vt:lpstr>Ontwikkeling</vt:lpstr>
      <vt:lpstr>Model van Bronfenbrenner http://s387.photobucket.com/user/CatZavala/media/Bronfenbrenner/modelofsystems.png.html</vt:lpstr>
      <vt:lpstr>Normatieve &amp; individuele ontwikkeling</vt:lpstr>
      <vt:lpstr>Kindfactor leeftijd</vt:lpstr>
      <vt:lpstr>Pasgeborene 1e maand na geboorte</vt:lpstr>
      <vt:lpstr>zuigeling</vt:lpstr>
      <vt:lpstr>Zuigeling tot circa 18-24 maanden </vt:lpstr>
      <vt:lpstr>Hand in hand met zuigeling</vt:lpstr>
      <vt:lpstr>Ontwikkelingsopgaven peuter/ kleuter (Blokland*)</vt:lpstr>
      <vt:lpstr>Ontwikkelingsopgaven schoolkind (Blokland)</vt:lpstr>
      <vt:lpstr>Ontwikkelingsopgaven adolescentie (Blokland)</vt:lpstr>
      <vt:lpstr>Sociaal emotionele ontwikkeling</vt:lpstr>
      <vt:lpstr>Veilige hechting</vt:lpstr>
      <vt:lpstr>verlatingsangst</vt:lpstr>
      <vt:lpstr>Angstig- vermijdend</vt:lpstr>
      <vt:lpstr>Angstig - ambivalent</vt:lpstr>
      <vt:lpstr>Gedesorganiseerd en gedesoriënteerd</vt:lpstr>
      <vt:lpstr>Hechting 2 kijken naar Celine</vt:lpstr>
      <vt:lpstr> Cognitieve ontwikkeling    Theorie van Piaget   Adaptatie:  - assimilatie  - accommodatie   Ontwikkeling in fasen</vt:lpstr>
      <vt:lpstr>Cognitieve Ontwikkeling (Piaget)</vt:lpstr>
      <vt:lpstr> Psychosociale ontwikkeling   Theorie van Erikson  Ontwikkeling via crises  Levensloop: van geboorte    tot ouderdom   </vt:lpstr>
      <vt:lpstr>Opvoeden  </vt:lpstr>
      <vt:lpstr>Opvoeden als proces met dimensies</vt:lpstr>
      <vt:lpstr>‘Vraag &amp; aanbod’ in opvoeding</vt:lpstr>
      <vt:lpstr>Bouwstenen opvoeding (Blokland)</vt:lpstr>
      <vt:lpstr>Opvoedingsstijl</vt:lpstr>
      <vt:lpstr>Voorbeelden opvoedingsstijlen </vt:lpstr>
      <vt:lpstr>Opvoedingsopgaven (Blokland) voorbeelden</vt:lpstr>
      <vt:lpstr>Aandachtspunten in Zimbardo</vt:lpstr>
      <vt:lpstr>Pannenkoeken altijd een feest?</vt:lpstr>
      <vt:lpstr>Geraadpleegde bronnen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 over ouder worden</dc:title>
  <dc:creator>van wieren</dc:creator>
  <cp:lastModifiedBy>G.Emmens</cp:lastModifiedBy>
  <cp:revision>280</cp:revision>
  <cp:lastPrinted>2017-04-30T17:13:25Z</cp:lastPrinted>
  <dcterms:created xsi:type="dcterms:W3CDTF">2013-04-25T09:44:37Z</dcterms:created>
  <dcterms:modified xsi:type="dcterms:W3CDTF">2017-10-17T18:35:54Z</dcterms:modified>
</cp:coreProperties>
</file>